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5"/>
    <p:sldMasterId id="2147483740" r:id="rId6"/>
  </p:sldMasterIdLst>
  <p:notesMasterIdLst>
    <p:notesMasterId r:id="rId13"/>
  </p:notesMasterIdLst>
  <p:handoutMasterIdLst>
    <p:handoutMasterId r:id="rId14"/>
  </p:handoutMasterIdLst>
  <p:sldIdLst>
    <p:sldId id="2147469647" r:id="rId7"/>
    <p:sldId id="2147469683" r:id="rId8"/>
    <p:sldId id="2147469682" r:id="rId9"/>
    <p:sldId id="2147469679" r:id="rId10"/>
    <p:sldId id="2147469684" r:id="rId11"/>
    <p:sldId id="2147469677" r:id="rId12"/>
  </p:sldIdLst>
  <p:sldSz cx="14630400" cy="8229600"/>
  <p:notesSz cx="6881813" cy="9296400"/>
  <p:embeddedFontLst>
    <p:embeddedFont>
      <p:font typeface="Arial Narrow" panose="020B0606020202030204" pitchFamily="34" charset="0"/>
      <p:regular r:id="rId15"/>
      <p:bold r:id="rId16"/>
      <p:italic r:id="rId17"/>
      <p:boldItalic r:id="rId18"/>
    </p:embeddedFont>
    <p:embeddedFont>
      <p:font typeface="Poppins" panose="00000500000000000000" pitchFamily="2" charset="0"/>
      <p:regular r:id="rId19"/>
      <p:bold r:id="rId20"/>
      <p:italic r:id="rId21"/>
      <p:boldItalic r:id="rId22"/>
    </p:embeddedFont>
    <p:embeddedFont>
      <p:font typeface="Poppins Light" panose="00000400000000000000" pitchFamily="2" charset="0"/>
      <p:regular r:id="rId23"/>
      <p:italic r:id="rId24"/>
    </p:embeddedFont>
    <p:embeddedFont>
      <p:font typeface="Segoe UI" panose="020B0502040204020203" pitchFamily="34" charset="0"/>
      <p:regular r:id="rId25"/>
      <p:bold r:id="rId26"/>
      <p:italic r:id="rId27"/>
      <p:boldItalic r:id="rId28"/>
    </p:embeddedFont>
    <p:embeddedFont>
      <p:font typeface="Segoe UI Light" panose="020B0502040204020203" pitchFamily="34" charset="0"/>
      <p:regular r:id="rId29"/>
      <p:italic r:id="rId30"/>
    </p:embeddedFont>
    <p:embeddedFont>
      <p:font typeface="Segoe UI Semilight" panose="020B0402040204020203" pitchFamily="34" charset="0"/>
      <p:regular r:id="rId31"/>
      <p:italic r:id="rId32"/>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C8A12B9-CE25-1BF3-41CB-1C0C33F266DC}" name="Brendan Murphy" initials="BM" userId="S::bmurphy@affirma.com::e9f923b6-6d89-4d4e-a3b7-d9304b9d44ba" providerId="AD"/>
  <p188:author id="{1F0B94D1-EC2D-8E53-2B05-DF5123921884}" name="Crystal Scarborough" initials="" userId="S::cscarborough@affirma.com::7bc307c7-9b2d-4ed8-b29a-3c85b37e034d" providerId="AD"/>
  <p188:author id="{8000D2EA-E42A-F223-B5CC-B46B0CFD694A}" name="Anthony Maytone" initials="AM" userId="S::amaytone@affirma.com::2913cad2-7156-4a3a-9fe0-3717d166c12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D9"/>
    <a:srgbClr val="0096A9"/>
    <a:srgbClr val="1592A5"/>
    <a:srgbClr val="425B70"/>
    <a:srgbClr val="1E71B9"/>
    <a:srgbClr val="2F6EA5"/>
    <a:srgbClr val="006580"/>
    <a:srgbClr val="00AAEB"/>
    <a:srgbClr val="B8CED1"/>
    <a:srgbClr val="004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055CD-67E6-488F-A99C-293CE7B98BA9}" v="7" dt="2025-01-16T05:02:00.385"/>
    <p1510:client id="{A15FD2D5-D0E8-C1C7-878A-C098F58B395A}" v="23" dt="2025-01-16T04:53:00.1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654" y="132"/>
      </p:cViewPr>
      <p:guideLst>
        <p:guide pos="288"/>
        <p:guide pos="8928"/>
        <p:guide pos="6768"/>
        <p:guide pos="2448"/>
        <p:guide orient="horz" pos="4728"/>
        <p:guide orient="horz" pos="912"/>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9" Type="http://schemas.microsoft.com/office/2015/10/relationships/revisionInfo" Target="revisionInfo.xml"/><Relationship Id="rId21" Type="http://schemas.openxmlformats.org/officeDocument/2006/relationships/font" Target="fonts/font7.fntdata"/><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1.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Murphy" userId="e9f923b6-6d89-4d4e-a3b7-d9304b9d44ba" providerId="ADAL" clId="{020055CD-67E6-488F-A99C-293CE7B98BA9}"/>
    <pc:docChg chg="addSld delSld modSld sldOrd">
      <pc:chgData name="Brendan Murphy" userId="e9f923b6-6d89-4d4e-a3b7-d9304b9d44ba" providerId="ADAL" clId="{020055CD-67E6-488F-A99C-293CE7B98BA9}" dt="2025-01-16T05:02:03.530" v="9"/>
      <pc:docMkLst>
        <pc:docMk/>
      </pc:docMkLst>
      <pc:sldChg chg="del">
        <pc:chgData name="Brendan Murphy" userId="e9f923b6-6d89-4d4e-a3b7-d9304b9d44ba" providerId="ADAL" clId="{020055CD-67E6-488F-A99C-293CE7B98BA9}" dt="2025-01-16T04:53:22.107" v="0" actId="47"/>
        <pc:sldMkLst>
          <pc:docMk/>
          <pc:sldMk cId="820585117" sldId="4134"/>
        </pc:sldMkLst>
      </pc:sldChg>
      <pc:sldChg chg="del">
        <pc:chgData name="Brendan Murphy" userId="e9f923b6-6d89-4d4e-a3b7-d9304b9d44ba" providerId="ADAL" clId="{020055CD-67E6-488F-A99C-293CE7B98BA9}" dt="2025-01-16T04:53:23.449" v="1" actId="47"/>
        <pc:sldMkLst>
          <pc:docMk/>
          <pc:sldMk cId="2364811204" sldId="2147469676"/>
        </pc:sldMkLst>
      </pc:sldChg>
      <pc:sldChg chg="add del">
        <pc:chgData name="Brendan Murphy" userId="e9f923b6-6d89-4d4e-a3b7-d9304b9d44ba" providerId="ADAL" clId="{020055CD-67E6-488F-A99C-293CE7B98BA9}" dt="2025-01-16T04:55:22.579" v="6"/>
        <pc:sldMkLst>
          <pc:docMk/>
          <pc:sldMk cId="1172889019" sldId="2147469677"/>
        </pc:sldMkLst>
      </pc:sldChg>
      <pc:sldChg chg="add ord">
        <pc:chgData name="Brendan Murphy" userId="e9f923b6-6d89-4d4e-a3b7-d9304b9d44ba" providerId="ADAL" clId="{020055CD-67E6-488F-A99C-293CE7B98BA9}" dt="2025-01-16T05:02:03.530" v="9"/>
        <pc:sldMkLst>
          <pc:docMk/>
          <pc:sldMk cId="3895171026" sldId="2147469679"/>
        </pc:sldMkLst>
      </pc:sldChg>
      <pc:sldChg chg="ord">
        <pc:chgData name="Brendan Murphy" userId="e9f923b6-6d89-4d4e-a3b7-d9304b9d44ba" providerId="ADAL" clId="{020055CD-67E6-488F-A99C-293CE7B98BA9}" dt="2025-01-16T04:53:28.012" v="3"/>
        <pc:sldMkLst>
          <pc:docMk/>
          <pc:sldMk cId="1973636110" sldId="2147469683"/>
        </pc:sldMkLst>
      </pc:sldChg>
      <pc:sldMasterChg chg="delSldLayout">
        <pc:chgData name="Brendan Murphy" userId="e9f923b6-6d89-4d4e-a3b7-d9304b9d44ba" providerId="ADAL" clId="{020055CD-67E6-488F-A99C-293CE7B98BA9}" dt="2025-01-16T04:55:20.537" v="5" actId="47"/>
        <pc:sldMasterMkLst>
          <pc:docMk/>
          <pc:sldMasterMk cId="2888811546" sldId="2147483740"/>
        </pc:sldMasterMkLst>
        <pc:sldLayoutChg chg="del">
          <pc:chgData name="Brendan Murphy" userId="e9f923b6-6d89-4d4e-a3b7-d9304b9d44ba" providerId="ADAL" clId="{020055CD-67E6-488F-A99C-293CE7B98BA9}" dt="2025-01-16T04:53:22.107" v="0" actId="47"/>
          <pc:sldLayoutMkLst>
            <pc:docMk/>
            <pc:sldMasterMk cId="2888811546" sldId="2147483740"/>
            <pc:sldLayoutMk cId="3021237354" sldId="2147483777"/>
          </pc:sldLayoutMkLst>
        </pc:sldLayoutChg>
        <pc:sldLayoutChg chg="del">
          <pc:chgData name="Brendan Murphy" userId="e9f923b6-6d89-4d4e-a3b7-d9304b9d44ba" providerId="ADAL" clId="{020055CD-67E6-488F-A99C-293CE7B98BA9}" dt="2025-01-16T04:55:20.537" v="5" actId="47"/>
          <pc:sldLayoutMkLst>
            <pc:docMk/>
            <pc:sldMasterMk cId="2888811546" sldId="2147483740"/>
            <pc:sldLayoutMk cId="2971057480" sldId="2147483821"/>
          </pc:sldLayoutMkLst>
        </pc:sldLayoutChg>
      </pc:sldMasterChg>
    </pc:docChg>
  </pc:docChgLst>
  <pc:docChgLst>
    <pc:chgData name="Brendan Murphy" userId="S::bmurphy@affirma.com::e9f923b6-6d89-4d4e-a3b7-d9304b9d44ba" providerId="AD" clId="Web-{A15FD2D5-D0E8-C1C7-878A-C098F58B395A}"/>
    <pc:docChg chg="addSld delSld modSld">
      <pc:chgData name="Brendan Murphy" userId="S::bmurphy@affirma.com::e9f923b6-6d89-4d4e-a3b7-d9304b9d44ba" providerId="AD" clId="Web-{A15FD2D5-D0E8-C1C7-878A-C098F58B395A}" dt="2025-01-16T04:52:58.416" v="21" actId="20577"/>
      <pc:docMkLst>
        <pc:docMk/>
      </pc:docMkLst>
      <pc:sldChg chg="del">
        <pc:chgData name="Brendan Murphy" userId="S::bmurphy@affirma.com::e9f923b6-6d89-4d4e-a3b7-d9304b9d44ba" providerId="AD" clId="Web-{A15FD2D5-D0E8-C1C7-878A-C098F58B395A}" dt="2025-01-16T04:52:53.509" v="18"/>
        <pc:sldMkLst>
          <pc:docMk/>
          <pc:sldMk cId="2617655952" sldId="289"/>
        </pc:sldMkLst>
      </pc:sldChg>
      <pc:sldChg chg="del">
        <pc:chgData name="Brendan Murphy" userId="S::bmurphy@affirma.com::e9f923b6-6d89-4d4e-a3b7-d9304b9d44ba" providerId="AD" clId="Web-{A15FD2D5-D0E8-C1C7-878A-C098F58B395A}" dt="2025-01-16T04:52:32.274" v="9"/>
        <pc:sldMkLst>
          <pc:docMk/>
          <pc:sldMk cId="1990859783" sldId="296"/>
        </pc:sldMkLst>
      </pc:sldChg>
      <pc:sldChg chg="add">
        <pc:chgData name="Brendan Murphy" userId="S::bmurphy@affirma.com::e9f923b6-6d89-4d4e-a3b7-d9304b9d44ba" providerId="AD" clId="Web-{A15FD2D5-D0E8-C1C7-878A-C098F58B395A}" dt="2025-01-16T04:52:43.525" v="14"/>
        <pc:sldMkLst>
          <pc:docMk/>
          <pc:sldMk cId="820585117" sldId="4134"/>
        </pc:sldMkLst>
      </pc:sldChg>
      <pc:sldChg chg="del">
        <pc:chgData name="Brendan Murphy" userId="S::bmurphy@affirma.com::e9f923b6-6d89-4d4e-a3b7-d9304b9d44ba" providerId="AD" clId="Web-{A15FD2D5-D0E8-C1C7-878A-C098F58B395A}" dt="2025-01-16T04:52:32.274" v="8"/>
        <pc:sldMkLst>
          <pc:docMk/>
          <pc:sldMk cId="2805466214" sldId="2076138881"/>
        </pc:sldMkLst>
      </pc:sldChg>
      <pc:sldChg chg="del">
        <pc:chgData name="Brendan Murphy" userId="S::bmurphy@affirma.com::e9f923b6-6d89-4d4e-a3b7-d9304b9d44ba" providerId="AD" clId="Web-{A15FD2D5-D0E8-C1C7-878A-C098F58B395A}" dt="2025-01-16T04:52:32.290" v="11"/>
        <pc:sldMkLst>
          <pc:docMk/>
          <pc:sldMk cId="523121179" sldId="2076138895"/>
        </pc:sldMkLst>
      </pc:sldChg>
      <pc:sldChg chg="del">
        <pc:chgData name="Brendan Murphy" userId="S::bmurphy@affirma.com::e9f923b6-6d89-4d4e-a3b7-d9304b9d44ba" providerId="AD" clId="Web-{A15FD2D5-D0E8-C1C7-878A-C098F58B395A}" dt="2025-01-16T04:52:32.259" v="4"/>
        <pc:sldMkLst>
          <pc:docMk/>
          <pc:sldMk cId="1872066483" sldId="2147469599"/>
        </pc:sldMkLst>
      </pc:sldChg>
      <pc:sldChg chg="del">
        <pc:chgData name="Brendan Murphy" userId="S::bmurphy@affirma.com::e9f923b6-6d89-4d4e-a3b7-d9304b9d44ba" providerId="AD" clId="Web-{A15FD2D5-D0E8-C1C7-878A-C098F58B395A}" dt="2025-01-16T04:52:32.290" v="10"/>
        <pc:sldMkLst>
          <pc:docMk/>
          <pc:sldMk cId="1720055818" sldId="2147469636"/>
        </pc:sldMkLst>
      </pc:sldChg>
      <pc:sldChg chg="modSp add del">
        <pc:chgData name="Brendan Murphy" userId="S::bmurphy@affirma.com::e9f923b6-6d89-4d4e-a3b7-d9304b9d44ba" providerId="AD" clId="Web-{A15FD2D5-D0E8-C1C7-878A-C098F58B395A}" dt="2025-01-16T04:52:58.416" v="21" actId="20577"/>
        <pc:sldMkLst>
          <pc:docMk/>
          <pc:sldMk cId="3564436661" sldId="2147469647"/>
        </pc:sldMkLst>
        <pc:spChg chg="mod">
          <ac:chgData name="Brendan Murphy" userId="S::bmurphy@affirma.com::e9f923b6-6d89-4d4e-a3b7-d9304b9d44ba" providerId="AD" clId="Web-{A15FD2D5-D0E8-C1C7-878A-C098F58B395A}" dt="2025-01-16T04:52:58.416" v="21" actId="20577"/>
          <ac:spMkLst>
            <pc:docMk/>
            <pc:sldMk cId="3564436661" sldId="2147469647"/>
            <ac:spMk id="2" creationId="{AAF787C0-516E-C446-A6A8-ADCA337B438F}"/>
          </ac:spMkLst>
        </pc:spChg>
      </pc:sldChg>
      <pc:sldChg chg="del">
        <pc:chgData name="Brendan Murphy" userId="S::bmurphy@affirma.com::e9f923b6-6d89-4d4e-a3b7-d9304b9d44ba" providerId="AD" clId="Web-{A15FD2D5-D0E8-C1C7-878A-C098F58B395A}" dt="2025-01-16T04:52:32.259" v="3"/>
        <pc:sldMkLst>
          <pc:docMk/>
          <pc:sldMk cId="1859318660" sldId="2147469650"/>
        </pc:sldMkLst>
      </pc:sldChg>
      <pc:sldChg chg="del">
        <pc:chgData name="Brendan Murphy" userId="S::bmurphy@affirma.com::e9f923b6-6d89-4d4e-a3b7-d9304b9d44ba" providerId="AD" clId="Web-{A15FD2D5-D0E8-C1C7-878A-C098F58B395A}" dt="2025-01-16T04:52:32.259" v="2"/>
        <pc:sldMkLst>
          <pc:docMk/>
          <pc:sldMk cId="3473727340" sldId="2147469651"/>
        </pc:sldMkLst>
      </pc:sldChg>
      <pc:sldChg chg="del">
        <pc:chgData name="Brendan Murphy" userId="S::bmurphy@affirma.com::e9f923b6-6d89-4d4e-a3b7-d9304b9d44ba" providerId="AD" clId="Web-{A15FD2D5-D0E8-C1C7-878A-C098F58B395A}" dt="2025-01-16T04:52:32.259" v="1"/>
        <pc:sldMkLst>
          <pc:docMk/>
          <pc:sldMk cId="15167204" sldId="2147469652"/>
        </pc:sldMkLst>
      </pc:sldChg>
      <pc:sldChg chg="del">
        <pc:chgData name="Brendan Murphy" userId="S::bmurphy@affirma.com::e9f923b6-6d89-4d4e-a3b7-d9304b9d44ba" providerId="AD" clId="Web-{A15FD2D5-D0E8-C1C7-878A-C098F58B395A}" dt="2025-01-16T04:52:32.259" v="0"/>
        <pc:sldMkLst>
          <pc:docMk/>
          <pc:sldMk cId="1459318530" sldId="2147469653"/>
        </pc:sldMkLst>
      </pc:sldChg>
      <pc:sldChg chg="add del">
        <pc:chgData name="Brendan Murphy" userId="S::bmurphy@affirma.com::e9f923b6-6d89-4d4e-a3b7-d9304b9d44ba" providerId="AD" clId="Web-{A15FD2D5-D0E8-C1C7-878A-C098F58B395A}" dt="2025-01-16T04:52:43.618" v="17"/>
        <pc:sldMkLst>
          <pc:docMk/>
          <pc:sldMk cId="2364811204" sldId="2147469676"/>
        </pc:sldMkLst>
      </pc:sldChg>
      <pc:sldChg chg="add del">
        <pc:chgData name="Brendan Murphy" userId="S::bmurphy@affirma.com::e9f923b6-6d89-4d4e-a3b7-d9304b9d44ba" providerId="AD" clId="Web-{A15FD2D5-D0E8-C1C7-878A-C098F58B395A}" dt="2025-01-16T04:52:43.493" v="13"/>
        <pc:sldMkLst>
          <pc:docMk/>
          <pc:sldMk cId="1239143477" sldId="2147469682"/>
        </pc:sldMkLst>
      </pc:sldChg>
      <pc:sldChg chg="add">
        <pc:chgData name="Brendan Murphy" userId="S::bmurphy@affirma.com::e9f923b6-6d89-4d4e-a3b7-d9304b9d44ba" providerId="AD" clId="Web-{A15FD2D5-D0E8-C1C7-878A-C098F58B395A}" dt="2025-01-16T04:52:43.587" v="16"/>
        <pc:sldMkLst>
          <pc:docMk/>
          <pc:sldMk cId="1973636110" sldId="2147469683"/>
        </pc:sldMkLst>
      </pc:sldChg>
      <pc:sldChg chg="add">
        <pc:chgData name="Brendan Murphy" userId="S::bmurphy@affirma.com::e9f923b6-6d89-4d4e-a3b7-d9304b9d44ba" providerId="AD" clId="Web-{A15FD2D5-D0E8-C1C7-878A-C098F58B395A}" dt="2025-01-16T04:52:43.556" v="15"/>
        <pc:sldMkLst>
          <pc:docMk/>
          <pc:sldMk cId="130639594" sldId="2147469684"/>
        </pc:sldMkLst>
      </pc:sldChg>
      <pc:sldMasterChg chg="addSldLayout">
        <pc:chgData name="Brendan Murphy" userId="S::bmurphy@affirma.com::e9f923b6-6d89-4d4e-a3b7-d9304b9d44ba" providerId="AD" clId="Web-{A15FD2D5-D0E8-C1C7-878A-C098F58B395A}" dt="2025-01-16T04:52:43.587" v="16"/>
        <pc:sldMasterMkLst>
          <pc:docMk/>
          <pc:sldMasterMk cId="2888811546" sldId="2147483740"/>
        </pc:sldMasterMkLst>
        <pc:sldLayoutChg chg="add">
          <pc:chgData name="Brendan Murphy" userId="S::bmurphy@affirma.com::e9f923b6-6d89-4d4e-a3b7-d9304b9d44ba" providerId="AD" clId="Web-{A15FD2D5-D0E8-C1C7-878A-C098F58B395A}" dt="2025-01-16T04:52:43.587" v="16"/>
          <pc:sldLayoutMkLst>
            <pc:docMk/>
            <pc:sldMasterMk cId="2888811546" sldId="2147483740"/>
            <pc:sldLayoutMk cId="278804763" sldId="214748382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5E56A-930B-43DC-A112-BCEF62F6A2CE}"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CD02C2B2-83B8-423A-9D13-3DD437AAF57E}">
      <dgm:prSet phldrT="[Text]"/>
      <dgm:spPr>
        <a:solidFill>
          <a:srgbClr val="4472C4"/>
        </a:solidFill>
      </dgm:spPr>
      <dgm:t>
        <a:bodyPr/>
        <a:lstStyle/>
        <a:p>
          <a:r>
            <a:rPr lang="en-US"/>
            <a:t>Front end integration</a:t>
          </a:r>
        </a:p>
      </dgm:t>
    </dgm:pt>
    <dgm:pt modelId="{9E9CF3E5-36EA-4977-9B45-1969DB20846D}" type="parTrans" cxnId="{49A863A9-615E-4AD1-9068-0B63F3DF7EE4}">
      <dgm:prSet/>
      <dgm:spPr/>
      <dgm:t>
        <a:bodyPr/>
        <a:lstStyle/>
        <a:p>
          <a:endParaRPr lang="en-US"/>
        </a:p>
      </dgm:t>
    </dgm:pt>
    <dgm:pt modelId="{5A183775-6AD1-4FE3-9274-6B142A7AD409}" type="sibTrans" cxnId="{49A863A9-615E-4AD1-9068-0B63F3DF7EE4}">
      <dgm:prSet/>
      <dgm:spPr/>
      <dgm:t>
        <a:bodyPr/>
        <a:lstStyle/>
        <a:p>
          <a:endParaRPr lang="en-US"/>
        </a:p>
      </dgm:t>
    </dgm:pt>
    <dgm:pt modelId="{BC4D4483-7F65-46E1-A539-79BC5F8A1B6D}">
      <dgm:prSet phldrT="[Text]"/>
      <dgm:spPr/>
      <dgm:t>
        <a:bodyPr/>
        <a:lstStyle/>
        <a:p>
          <a:r>
            <a:rPr lang="en-US"/>
            <a:t>Player</a:t>
          </a:r>
        </a:p>
      </dgm:t>
    </dgm:pt>
    <dgm:pt modelId="{0D6970EC-4D4B-40FD-9C28-235E63B14047}" type="parTrans" cxnId="{1B3E7F97-47BC-42FF-B08E-431F82A0270D}">
      <dgm:prSet/>
      <dgm:spPr/>
      <dgm:t>
        <a:bodyPr/>
        <a:lstStyle/>
        <a:p>
          <a:endParaRPr lang="en-US"/>
        </a:p>
      </dgm:t>
    </dgm:pt>
    <dgm:pt modelId="{C94F17C6-9E4C-4022-82E0-8499A2615237}" type="sibTrans" cxnId="{1B3E7F97-47BC-42FF-B08E-431F82A0270D}">
      <dgm:prSet/>
      <dgm:spPr/>
      <dgm:t>
        <a:bodyPr/>
        <a:lstStyle/>
        <a:p>
          <a:endParaRPr lang="en-US"/>
        </a:p>
      </dgm:t>
    </dgm:pt>
    <dgm:pt modelId="{0A9F5611-2775-40FB-93BC-4DCF3E19E32C}">
      <dgm:prSet phldrT="[Text]"/>
      <dgm:spPr/>
      <dgm:t>
        <a:bodyPr/>
        <a:lstStyle/>
        <a:p>
          <a:r>
            <a:rPr lang="en-US"/>
            <a:t>Updates</a:t>
          </a:r>
        </a:p>
      </dgm:t>
    </dgm:pt>
    <dgm:pt modelId="{33B94F31-2FE0-4001-847B-6835035066EC}" type="parTrans" cxnId="{3A5AFAEA-463A-4976-A7D5-5F81E71FA0E9}">
      <dgm:prSet/>
      <dgm:spPr/>
      <dgm:t>
        <a:bodyPr/>
        <a:lstStyle/>
        <a:p>
          <a:endParaRPr lang="en-US"/>
        </a:p>
      </dgm:t>
    </dgm:pt>
    <dgm:pt modelId="{5D8B2CBC-FEAC-479B-A070-8032189D0FC4}" type="sibTrans" cxnId="{3A5AFAEA-463A-4976-A7D5-5F81E71FA0E9}">
      <dgm:prSet/>
      <dgm:spPr/>
      <dgm:t>
        <a:bodyPr/>
        <a:lstStyle/>
        <a:p>
          <a:endParaRPr lang="en-US"/>
        </a:p>
      </dgm:t>
    </dgm:pt>
    <dgm:pt modelId="{E2AE5631-2109-4FC4-A592-720BA9D35553}">
      <dgm:prSet phldrT="[Text]"/>
      <dgm:spPr/>
      <dgm:t>
        <a:bodyPr/>
        <a:lstStyle/>
        <a:p>
          <a:r>
            <a:rPr lang="en-US"/>
            <a:t>Marketing</a:t>
          </a:r>
        </a:p>
      </dgm:t>
    </dgm:pt>
    <dgm:pt modelId="{25A4D534-13C3-41D7-B8EB-A71647F3D7D9}" type="parTrans" cxnId="{7D374C13-6364-4B2D-85BE-6D84C603520A}">
      <dgm:prSet/>
      <dgm:spPr/>
      <dgm:t>
        <a:bodyPr/>
        <a:lstStyle/>
        <a:p>
          <a:endParaRPr lang="en-US"/>
        </a:p>
      </dgm:t>
    </dgm:pt>
    <dgm:pt modelId="{8069B837-2363-4714-ADA9-45E0E5A9F0F3}" type="sibTrans" cxnId="{7D374C13-6364-4B2D-85BE-6D84C603520A}">
      <dgm:prSet/>
      <dgm:spPr/>
      <dgm:t>
        <a:bodyPr/>
        <a:lstStyle/>
        <a:p>
          <a:endParaRPr lang="en-US"/>
        </a:p>
      </dgm:t>
    </dgm:pt>
    <dgm:pt modelId="{50E8C7A5-8EE9-48E3-9DDE-AE9DD7997311}">
      <dgm:prSet phldrT="[Text]"/>
      <dgm:spPr/>
      <dgm:t>
        <a:bodyPr/>
        <a:lstStyle/>
        <a:p>
          <a:r>
            <a:rPr lang="en-US"/>
            <a:t>CPM</a:t>
          </a:r>
        </a:p>
      </dgm:t>
    </dgm:pt>
    <dgm:pt modelId="{6A270BA9-CB2E-4309-8ABB-72B6707A7E61}" type="parTrans" cxnId="{05761817-3315-4EDD-884C-1B6B572D8726}">
      <dgm:prSet/>
      <dgm:spPr/>
      <dgm:t>
        <a:bodyPr/>
        <a:lstStyle/>
        <a:p>
          <a:endParaRPr lang="en-US"/>
        </a:p>
      </dgm:t>
    </dgm:pt>
    <dgm:pt modelId="{A2CD2534-3ECE-45BA-ADB6-E73692A40584}" type="sibTrans" cxnId="{05761817-3315-4EDD-884C-1B6B572D8726}">
      <dgm:prSet/>
      <dgm:spPr/>
      <dgm:t>
        <a:bodyPr/>
        <a:lstStyle/>
        <a:p>
          <a:endParaRPr lang="en-US"/>
        </a:p>
      </dgm:t>
    </dgm:pt>
    <dgm:pt modelId="{FD8CB38D-DD01-454D-8C2A-520CCC97B37B}">
      <dgm:prSet phldrT="[Text]"/>
      <dgm:spPr/>
      <dgm:t>
        <a:bodyPr/>
        <a:lstStyle/>
        <a:p>
          <a:r>
            <a:rPr lang="en-US"/>
            <a:t>Event announcements</a:t>
          </a:r>
        </a:p>
      </dgm:t>
    </dgm:pt>
    <dgm:pt modelId="{EDBC40F3-DDA4-487C-ADFF-01D865154D62}" type="parTrans" cxnId="{E4D28268-3BA1-45F3-A032-BB63CCF9E851}">
      <dgm:prSet/>
      <dgm:spPr/>
      <dgm:t>
        <a:bodyPr/>
        <a:lstStyle/>
        <a:p>
          <a:endParaRPr lang="en-US"/>
        </a:p>
      </dgm:t>
    </dgm:pt>
    <dgm:pt modelId="{2C162719-4D13-4110-8550-350292753CC4}" type="sibTrans" cxnId="{E4D28268-3BA1-45F3-A032-BB63CCF9E851}">
      <dgm:prSet/>
      <dgm:spPr/>
      <dgm:t>
        <a:bodyPr/>
        <a:lstStyle/>
        <a:p>
          <a:endParaRPr lang="en-US"/>
        </a:p>
      </dgm:t>
    </dgm:pt>
    <dgm:pt modelId="{40536D65-FD8E-488E-B859-6F65D32399EA}">
      <dgm:prSet phldrT="[Text]"/>
      <dgm:spPr/>
      <dgm:t>
        <a:bodyPr/>
        <a:lstStyle/>
        <a:p>
          <a:r>
            <a:rPr lang="en-US"/>
            <a:t>Customer Voice</a:t>
          </a:r>
        </a:p>
      </dgm:t>
    </dgm:pt>
    <dgm:pt modelId="{2B66CB12-9534-4555-958D-FEEB35185316}" type="parTrans" cxnId="{C29FAEAE-41C0-4F55-8122-C88601F7C2FF}">
      <dgm:prSet/>
      <dgm:spPr/>
      <dgm:t>
        <a:bodyPr/>
        <a:lstStyle/>
        <a:p>
          <a:endParaRPr lang="en-US"/>
        </a:p>
      </dgm:t>
    </dgm:pt>
    <dgm:pt modelId="{2DA96F7A-65C1-40AB-A5E8-D673F45F88E0}" type="sibTrans" cxnId="{C29FAEAE-41C0-4F55-8122-C88601F7C2FF}">
      <dgm:prSet/>
      <dgm:spPr/>
      <dgm:t>
        <a:bodyPr/>
        <a:lstStyle/>
        <a:p>
          <a:endParaRPr lang="en-US"/>
        </a:p>
      </dgm:t>
    </dgm:pt>
    <dgm:pt modelId="{117C94AF-B270-4610-BACB-40F896CD3F5E}">
      <dgm:prSet phldrT="[Text]"/>
      <dgm:spPr/>
      <dgm:t>
        <a:bodyPr/>
        <a:lstStyle/>
        <a:p>
          <a:r>
            <a:rPr lang="en-US"/>
            <a:t>Surveys</a:t>
          </a:r>
        </a:p>
      </dgm:t>
    </dgm:pt>
    <dgm:pt modelId="{D823F521-BDE0-49B0-A892-DFBDAFA050D8}" type="parTrans" cxnId="{AD7A6560-DA00-4D38-986B-8D60B01C35C7}">
      <dgm:prSet/>
      <dgm:spPr/>
      <dgm:t>
        <a:bodyPr/>
        <a:lstStyle/>
        <a:p>
          <a:endParaRPr lang="en-US"/>
        </a:p>
      </dgm:t>
    </dgm:pt>
    <dgm:pt modelId="{AF809FA3-7DEC-4464-BDAA-74EEFAD4C127}" type="sibTrans" cxnId="{AD7A6560-DA00-4D38-986B-8D60B01C35C7}">
      <dgm:prSet/>
      <dgm:spPr/>
      <dgm:t>
        <a:bodyPr/>
        <a:lstStyle/>
        <a:p>
          <a:endParaRPr lang="en-US"/>
        </a:p>
      </dgm:t>
    </dgm:pt>
    <dgm:pt modelId="{8A7E2059-96FE-4E93-A535-8DB5EB68F4BD}">
      <dgm:prSet phldrT="[Text]"/>
      <dgm:spPr/>
      <dgm:t>
        <a:bodyPr/>
        <a:lstStyle/>
        <a:p>
          <a:r>
            <a:rPr lang="en-US"/>
            <a:t>Implementation</a:t>
          </a:r>
        </a:p>
      </dgm:t>
    </dgm:pt>
    <dgm:pt modelId="{97E18DBF-746F-46F5-A392-5B5A7F5496BA}" type="parTrans" cxnId="{99E00B2A-1A74-4AD6-B5DF-89347020151A}">
      <dgm:prSet/>
      <dgm:spPr/>
      <dgm:t>
        <a:bodyPr/>
        <a:lstStyle/>
        <a:p>
          <a:endParaRPr lang="en-US"/>
        </a:p>
      </dgm:t>
    </dgm:pt>
    <dgm:pt modelId="{D470F065-E9F7-4270-9091-69A7532A8E00}" type="sibTrans" cxnId="{99E00B2A-1A74-4AD6-B5DF-89347020151A}">
      <dgm:prSet/>
      <dgm:spPr/>
      <dgm:t>
        <a:bodyPr/>
        <a:lstStyle/>
        <a:p>
          <a:endParaRPr lang="en-US"/>
        </a:p>
      </dgm:t>
    </dgm:pt>
    <dgm:pt modelId="{278D944E-17D8-45F3-A48F-4F402BF76201}">
      <dgm:prSet phldrT="[Text]"/>
      <dgm:spPr/>
      <dgm:t>
        <a:bodyPr/>
        <a:lstStyle/>
        <a:p>
          <a:r>
            <a:rPr lang="en-US"/>
            <a:t>Data management</a:t>
          </a:r>
        </a:p>
      </dgm:t>
    </dgm:pt>
    <dgm:pt modelId="{41A99A96-5911-4B1D-AE87-DAC2B327D65A}" type="parTrans" cxnId="{F7912B0D-BA06-4ECF-A700-CC4D584CCC1E}">
      <dgm:prSet/>
      <dgm:spPr/>
      <dgm:t>
        <a:bodyPr/>
        <a:lstStyle/>
        <a:p>
          <a:endParaRPr lang="en-US"/>
        </a:p>
      </dgm:t>
    </dgm:pt>
    <dgm:pt modelId="{8633C24F-5058-499F-ABB3-C00C7091F485}" type="sibTrans" cxnId="{F7912B0D-BA06-4ECF-A700-CC4D584CCC1E}">
      <dgm:prSet/>
      <dgm:spPr/>
      <dgm:t>
        <a:bodyPr/>
        <a:lstStyle/>
        <a:p>
          <a:endParaRPr lang="en-US"/>
        </a:p>
      </dgm:t>
    </dgm:pt>
    <dgm:pt modelId="{EA987A81-B72F-4070-9B1A-12EB31D4860B}">
      <dgm:prSet phldrT="[Text]"/>
      <dgm:spPr/>
      <dgm:t>
        <a:bodyPr/>
        <a:lstStyle/>
        <a:p>
          <a:r>
            <a:rPr lang="en-US"/>
            <a:t>Newsletter Embedded</a:t>
          </a:r>
        </a:p>
      </dgm:t>
    </dgm:pt>
    <dgm:pt modelId="{D281ABDD-7336-4D8C-8B22-F79E4466269E}" type="parTrans" cxnId="{A81A32B1-2EDA-47A9-9DFD-9C9183C64B39}">
      <dgm:prSet/>
      <dgm:spPr/>
      <dgm:t>
        <a:bodyPr/>
        <a:lstStyle/>
        <a:p>
          <a:endParaRPr lang="en-US"/>
        </a:p>
      </dgm:t>
    </dgm:pt>
    <dgm:pt modelId="{FC0F0029-B8C2-4AF7-B968-72D11A9B8EFD}" type="sibTrans" cxnId="{A81A32B1-2EDA-47A9-9DFD-9C9183C64B39}">
      <dgm:prSet/>
      <dgm:spPr/>
      <dgm:t>
        <a:bodyPr/>
        <a:lstStyle/>
        <a:p>
          <a:endParaRPr lang="en-US"/>
        </a:p>
      </dgm:t>
    </dgm:pt>
    <dgm:pt modelId="{E03A8E0A-3D54-4F9F-A6A7-14EE7BAD0652}">
      <dgm:prSet phldrT="[Text]"/>
      <dgm:spPr/>
      <dgm:t>
        <a:bodyPr/>
        <a:lstStyle/>
        <a:p>
          <a:r>
            <a:rPr lang="en-US"/>
            <a:t>Front end Embedded</a:t>
          </a:r>
        </a:p>
      </dgm:t>
    </dgm:pt>
    <dgm:pt modelId="{33D06B99-28B2-4194-BD95-C67363ABF639}" type="parTrans" cxnId="{72833A1D-AE30-4105-911F-9B19E4CFCEE4}">
      <dgm:prSet/>
      <dgm:spPr/>
      <dgm:t>
        <a:bodyPr/>
        <a:lstStyle/>
        <a:p>
          <a:endParaRPr lang="en-US"/>
        </a:p>
      </dgm:t>
    </dgm:pt>
    <dgm:pt modelId="{90F90A73-D9C5-4C26-BB50-FEF4000A6A8C}" type="sibTrans" cxnId="{72833A1D-AE30-4105-911F-9B19E4CFCEE4}">
      <dgm:prSet/>
      <dgm:spPr/>
      <dgm:t>
        <a:bodyPr/>
        <a:lstStyle/>
        <a:p>
          <a:endParaRPr lang="en-US"/>
        </a:p>
      </dgm:t>
    </dgm:pt>
    <dgm:pt modelId="{EF400CDB-9C8B-46A9-A7FC-335953374F4C}">
      <dgm:prSet phldrT="[Text]"/>
      <dgm:spPr/>
      <dgm:t>
        <a:bodyPr/>
        <a:lstStyle/>
        <a:p>
          <a:r>
            <a:rPr lang="en-US"/>
            <a:t> Player</a:t>
          </a:r>
        </a:p>
      </dgm:t>
    </dgm:pt>
    <dgm:pt modelId="{8EFDCB02-B233-42B6-9F4F-C233E964F614}" type="parTrans" cxnId="{CEB2DCF7-FEE2-4220-B1BF-44822A695C8F}">
      <dgm:prSet/>
      <dgm:spPr/>
      <dgm:t>
        <a:bodyPr/>
        <a:lstStyle/>
        <a:p>
          <a:endParaRPr lang="en-US"/>
        </a:p>
      </dgm:t>
    </dgm:pt>
    <dgm:pt modelId="{1907EB51-FEE2-4375-8A55-3698A725F995}" type="sibTrans" cxnId="{CEB2DCF7-FEE2-4220-B1BF-44822A695C8F}">
      <dgm:prSet/>
      <dgm:spPr/>
      <dgm:t>
        <a:bodyPr/>
        <a:lstStyle/>
        <a:p>
          <a:endParaRPr lang="en-US"/>
        </a:p>
      </dgm:t>
    </dgm:pt>
    <dgm:pt modelId="{9D338ACD-0EE8-4813-86B3-4198CD46C441}">
      <dgm:prSet phldrT="[Text]"/>
      <dgm:spPr/>
      <dgm:t>
        <a:bodyPr/>
        <a:lstStyle/>
        <a:p>
          <a:r>
            <a:rPr lang="en-US"/>
            <a:t>Title Metadata</a:t>
          </a:r>
        </a:p>
      </dgm:t>
    </dgm:pt>
    <dgm:pt modelId="{2ED35941-668B-4A4D-A9A9-43C276B60F74}" type="parTrans" cxnId="{A8AD782B-A15F-41EC-BBA2-96CFE6905E36}">
      <dgm:prSet/>
      <dgm:spPr/>
      <dgm:t>
        <a:bodyPr/>
        <a:lstStyle/>
        <a:p>
          <a:endParaRPr lang="en-US"/>
        </a:p>
      </dgm:t>
    </dgm:pt>
    <dgm:pt modelId="{75FBEB73-4D00-4035-A422-F0BC18D92F0E}" type="sibTrans" cxnId="{A8AD782B-A15F-41EC-BBA2-96CFE6905E36}">
      <dgm:prSet/>
      <dgm:spPr/>
      <dgm:t>
        <a:bodyPr/>
        <a:lstStyle/>
        <a:p>
          <a:endParaRPr lang="en-US"/>
        </a:p>
      </dgm:t>
    </dgm:pt>
    <dgm:pt modelId="{A44129C4-8257-445D-AE13-156AE8ADA050}">
      <dgm:prSet phldrT="[Text]"/>
      <dgm:spPr/>
      <dgm:t>
        <a:bodyPr/>
        <a:lstStyle/>
        <a:p>
          <a:r>
            <a:rPr lang="en-US"/>
            <a:t>Opt-in</a:t>
          </a:r>
        </a:p>
      </dgm:t>
    </dgm:pt>
    <dgm:pt modelId="{78DC115E-BBE5-493C-BB9C-91736225AAAB}" type="parTrans" cxnId="{54CE8AF9-35B8-45E2-B78E-4469A1E43935}">
      <dgm:prSet/>
      <dgm:spPr/>
      <dgm:t>
        <a:bodyPr/>
        <a:lstStyle/>
        <a:p>
          <a:endParaRPr lang="en-US"/>
        </a:p>
      </dgm:t>
    </dgm:pt>
    <dgm:pt modelId="{5BE53A92-48FB-4B63-A0FA-CE4021A7A71C}" type="sibTrans" cxnId="{54CE8AF9-35B8-45E2-B78E-4469A1E43935}">
      <dgm:prSet/>
      <dgm:spPr/>
      <dgm:t>
        <a:bodyPr/>
        <a:lstStyle/>
        <a:p>
          <a:endParaRPr lang="en-US"/>
        </a:p>
      </dgm:t>
    </dgm:pt>
    <dgm:pt modelId="{B8A16D31-D214-4287-AD1E-46ED00DE4633}">
      <dgm:prSet phldrT="[Text]"/>
      <dgm:spPr/>
      <dgm:t>
        <a:bodyPr/>
        <a:lstStyle/>
        <a:p>
          <a:r>
            <a:rPr lang="en-US"/>
            <a:t>Survey submissions</a:t>
          </a:r>
        </a:p>
      </dgm:t>
    </dgm:pt>
    <dgm:pt modelId="{083C8263-5923-457E-B5D4-E17593AC48F3}" type="parTrans" cxnId="{81F91457-AE23-492D-B26A-8E3225796FA1}">
      <dgm:prSet/>
      <dgm:spPr/>
      <dgm:t>
        <a:bodyPr/>
        <a:lstStyle/>
        <a:p>
          <a:endParaRPr lang="en-US"/>
        </a:p>
      </dgm:t>
    </dgm:pt>
    <dgm:pt modelId="{6ED762F7-BE2D-4E40-8802-029D1B389648}" type="sibTrans" cxnId="{81F91457-AE23-492D-B26A-8E3225796FA1}">
      <dgm:prSet/>
      <dgm:spPr/>
      <dgm:t>
        <a:bodyPr/>
        <a:lstStyle/>
        <a:p>
          <a:endParaRPr lang="en-US"/>
        </a:p>
      </dgm:t>
    </dgm:pt>
    <dgm:pt modelId="{94C8BAAC-0967-4767-85DA-7B856B73CD82}">
      <dgm:prSet phldrT="[Text]"/>
      <dgm:spPr/>
      <dgm:t>
        <a:bodyPr/>
        <a:lstStyle/>
        <a:p>
          <a:r>
            <a:rPr lang="en-US"/>
            <a:t>Coding</a:t>
          </a:r>
        </a:p>
      </dgm:t>
    </dgm:pt>
    <dgm:pt modelId="{88EF7A22-DB36-430C-91DC-8E37FEFA08DF}" type="parTrans" cxnId="{33F27C25-98B9-458B-A325-7CB6DE3EA9EE}">
      <dgm:prSet/>
      <dgm:spPr/>
      <dgm:t>
        <a:bodyPr/>
        <a:lstStyle/>
        <a:p>
          <a:endParaRPr lang="en-US"/>
        </a:p>
      </dgm:t>
    </dgm:pt>
    <dgm:pt modelId="{6E34E1C9-1E8F-46E7-B7B0-C6C5E4A22FB2}" type="sibTrans" cxnId="{33F27C25-98B9-458B-A325-7CB6DE3EA9EE}">
      <dgm:prSet/>
      <dgm:spPr/>
      <dgm:t>
        <a:bodyPr/>
        <a:lstStyle/>
        <a:p>
          <a:endParaRPr lang="en-US"/>
        </a:p>
      </dgm:t>
    </dgm:pt>
    <dgm:pt modelId="{E8D186F4-B449-4A41-81B5-2AC5890BA195}">
      <dgm:prSet phldrT="[Text]"/>
      <dgm:spPr/>
      <dgm:t>
        <a:bodyPr/>
        <a:lstStyle/>
        <a:p>
          <a:r>
            <a:rPr lang="en-US"/>
            <a:t>Newsletter</a:t>
          </a:r>
        </a:p>
      </dgm:t>
    </dgm:pt>
    <dgm:pt modelId="{480174D8-0280-4D06-8F1C-6AC518BC725B}" type="parTrans" cxnId="{8A4068ED-0C27-47BE-A4DC-E0ACF0DA3DDE}">
      <dgm:prSet/>
      <dgm:spPr/>
      <dgm:t>
        <a:bodyPr/>
        <a:lstStyle/>
        <a:p>
          <a:endParaRPr lang="en-US"/>
        </a:p>
      </dgm:t>
    </dgm:pt>
    <dgm:pt modelId="{D753A08C-9C73-47AB-9387-1A92F13E1FE0}" type="sibTrans" cxnId="{8A4068ED-0C27-47BE-A4DC-E0ACF0DA3DDE}">
      <dgm:prSet/>
      <dgm:spPr/>
      <dgm:t>
        <a:bodyPr/>
        <a:lstStyle/>
        <a:p>
          <a:endParaRPr lang="en-US"/>
        </a:p>
      </dgm:t>
    </dgm:pt>
    <dgm:pt modelId="{8D6B304C-316B-408B-9C4F-3FD847005B30}">
      <dgm:prSet phldrT="[Text]"/>
      <dgm:spPr/>
      <dgm:t>
        <a:bodyPr/>
        <a:lstStyle/>
        <a:p>
          <a:r>
            <a:rPr lang="en-US"/>
            <a:t>NGP/DSR</a:t>
          </a:r>
        </a:p>
      </dgm:t>
    </dgm:pt>
    <dgm:pt modelId="{787FC78D-6938-4452-B461-20087315DDF1}" type="parTrans" cxnId="{2CFC5927-9C92-403A-84D1-ED9CF62D2888}">
      <dgm:prSet/>
      <dgm:spPr/>
      <dgm:t>
        <a:bodyPr/>
        <a:lstStyle/>
        <a:p>
          <a:endParaRPr lang="en-US"/>
        </a:p>
      </dgm:t>
    </dgm:pt>
    <dgm:pt modelId="{9EB4EBCC-2100-4895-AB75-5212351F05F4}" type="sibTrans" cxnId="{2CFC5927-9C92-403A-84D1-ED9CF62D2888}">
      <dgm:prSet/>
      <dgm:spPr/>
      <dgm:t>
        <a:bodyPr/>
        <a:lstStyle/>
        <a:p>
          <a:endParaRPr lang="en-US"/>
        </a:p>
      </dgm:t>
    </dgm:pt>
    <dgm:pt modelId="{2CA2F896-4EEB-4D66-83EB-2FE8BB0EDE2C}">
      <dgm:prSet phldrT="[Text]"/>
      <dgm:spPr/>
      <dgm:t>
        <a:bodyPr/>
        <a:lstStyle/>
        <a:p>
          <a:r>
            <a:rPr lang="en-US"/>
            <a:t>Topic based Segmentation</a:t>
          </a:r>
        </a:p>
      </dgm:t>
    </dgm:pt>
    <dgm:pt modelId="{A53EE7D5-4714-4B65-85EC-863E3730A677}" type="parTrans" cxnId="{CEBCF5E7-E895-4E2B-8A42-E0F938FA49AC}">
      <dgm:prSet/>
      <dgm:spPr/>
      <dgm:t>
        <a:bodyPr/>
        <a:lstStyle/>
        <a:p>
          <a:endParaRPr lang="en-US"/>
        </a:p>
      </dgm:t>
    </dgm:pt>
    <dgm:pt modelId="{378535C5-0A71-49A7-B385-C8A8F4300763}" type="sibTrans" cxnId="{CEBCF5E7-E895-4E2B-8A42-E0F938FA49AC}">
      <dgm:prSet/>
      <dgm:spPr/>
      <dgm:t>
        <a:bodyPr/>
        <a:lstStyle/>
        <a:p>
          <a:endParaRPr lang="en-US"/>
        </a:p>
      </dgm:t>
    </dgm:pt>
    <dgm:pt modelId="{FE1D566D-B35B-4669-B5B7-0C79EF906F6C}">
      <dgm:prSet phldrT="[Text]"/>
      <dgm:spPr/>
      <dgm:t>
        <a:bodyPr/>
        <a:lstStyle/>
        <a:p>
          <a:r>
            <a:rPr lang="en-US"/>
            <a:t>Optout</a:t>
          </a:r>
        </a:p>
      </dgm:t>
    </dgm:pt>
    <dgm:pt modelId="{5B8ED218-8545-414D-BADD-7168485030DB}" type="parTrans" cxnId="{83CEB229-00BF-4958-B651-D195D1A964EE}">
      <dgm:prSet/>
      <dgm:spPr/>
    </dgm:pt>
    <dgm:pt modelId="{CFB99275-14C4-47E7-AD02-82F84359FC26}" type="sibTrans" cxnId="{83CEB229-00BF-4958-B651-D195D1A964EE}">
      <dgm:prSet/>
      <dgm:spPr/>
    </dgm:pt>
    <dgm:pt modelId="{AB108A58-0A35-4925-8A66-1951C9F71F1A}" type="pres">
      <dgm:prSet presAssocID="{E145E56A-930B-43DC-A112-BCEF62F6A2CE}" presName="composite" presStyleCnt="0">
        <dgm:presLayoutVars>
          <dgm:chMax val="5"/>
          <dgm:dir/>
          <dgm:animLvl val="ctr"/>
          <dgm:resizeHandles val="exact"/>
        </dgm:presLayoutVars>
      </dgm:prSet>
      <dgm:spPr/>
    </dgm:pt>
    <dgm:pt modelId="{24823D71-C7D8-4C35-B05C-8CBF2BEEA65C}" type="pres">
      <dgm:prSet presAssocID="{E145E56A-930B-43DC-A112-BCEF62F6A2CE}" presName="cycle" presStyleCnt="0"/>
      <dgm:spPr/>
    </dgm:pt>
    <dgm:pt modelId="{D0B13483-4934-4B53-BF23-D3007AAF968A}" type="pres">
      <dgm:prSet presAssocID="{E145E56A-930B-43DC-A112-BCEF62F6A2CE}" presName="centerShape" presStyleCnt="0"/>
      <dgm:spPr/>
    </dgm:pt>
    <dgm:pt modelId="{5E9DED10-DE74-480F-BF8A-F90ECE182A73}" type="pres">
      <dgm:prSet presAssocID="{E145E56A-930B-43DC-A112-BCEF62F6A2CE}" presName="connSite" presStyleLbl="node1" presStyleIdx="0" presStyleCnt="5"/>
      <dgm:spPr/>
    </dgm:pt>
    <dgm:pt modelId="{E2B75F5C-5727-4DFC-9A2C-2C169BACFAAF}" type="pres">
      <dgm:prSet presAssocID="{E145E56A-930B-43DC-A112-BCEF62F6A2CE}" presName="visible" presStyleLbl="node1" presStyleIdx="0" presStyleCnt="5"/>
      <dgm:spPr>
        <a:solidFill>
          <a:srgbClr val="063A79"/>
        </a:solidFill>
      </dgm:spPr>
    </dgm:pt>
    <dgm:pt modelId="{03A49AE9-B1A7-4F9C-BCEA-AC35D3CF3AC5}" type="pres">
      <dgm:prSet presAssocID="{97E18DBF-746F-46F5-A392-5B5A7F5496BA}" presName="Name25" presStyleLbl="parChTrans1D1" presStyleIdx="0" presStyleCnt="4"/>
      <dgm:spPr/>
    </dgm:pt>
    <dgm:pt modelId="{F807820F-5ACC-4F5B-94B3-ADF4AFD7A3EC}" type="pres">
      <dgm:prSet presAssocID="{8A7E2059-96FE-4E93-A535-8DB5EB68F4BD}" presName="node" presStyleCnt="0"/>
      <dgm:spPr/>
    </dgm:pt>
    <dgm:pt modelId="{455435E0-472B-41A2-BD20-E8E13236C888}" type="pres">
      <dgm:prSet presAssocID="{8A7E2059-96FE-4E93-A535-8DB5EB68F4BD}" presName="parentNode" presStyleLbl="node1" presStyleIdx="1" presStyleCnt="5">
        <dgm:presLayoutVars>
          <dgm:chMax val="1"/>
          <dgm:bulletEnabled val="1"/>
        </dgm:presLayoutVars>
      </dgm:prSet>
      <dgm:spPr/>
    </dgm:pt>
    <dgm:pt modelId="{420E3DA8-77A8-4C63-A3A2-5F75C836B080}" type="pres">
      <dgm:prSet presAssocID="{8A7E2059-96FE-4E93-A535-8DB5EB68F4BD}" presName="childNode" presStyleLbl="revTx" presStyleIdx="0" presStyleCnt="4">
        <dgm:presLayoutVars>
          <dgm:bulletEnabled val="1"/>
        </dgm:presLayoutVars>
      </dgm:prSet>
      <dgm:spPr/>
    </dgm:pt>
    <dgm:pt modelId="{BFEC34ED-699B-47E8-B8CF-3CB04D387A60}" type="pres">
      <dgm:prSet presAssocID="{9E9CF3E5-36EA-4977-9B45-1969DB20846D}" presName="Name25" presStyleLbl="parChTrans1D1" presStyleIdx="1" presStyleCnt="4"/>
      <dgm:spPr/>
    </dgm:pt>
    <dgm:pt modelId="{523BE950-1499-4DA9-8E83-9FB20637D976}" type="pres">
      <dgm:prSet presAssocID="{CD02C2B2-83B8-423A-9D13-3DD437AAF57E}" presName="node" presStyleCnt="0"/>
      <dgm:spPr/>
    </dgm:pt>
    <dgm:pt modelId="{896FFA94-D194-4C5C-A18D-7E3586E9861C}" type="pres">
      <dgm:prSet presAssocID="{CD02C2B2-83B8-423A-9D13-3DD437AAF57E}" presName="parentNode" presStyleLbl="node1" presStyleIdx="2" presStyleCnt="5">
        <dgm:presLayoutVars>
          <dgm:chMax val="1"/>
          <dgm:bulletEnabled val="1"/>
        </dgm:presLayoutVars>
      </dgm:prSet>
      <dgm:spPr/>
    </dgm:pt>
    <dgm:pt modelId="{0D99EF3B-B627-4189-A3A1-3FCF3188A77C}" type="pres">
      <dgm:prSet presAssocID="{CD02C2B2-83B8-423A-9D13-3DD437AAF57E}" presName="childNode" presStyleLbl="revTx" presStyleIdx="1" presStyleCnt="4">
        <dgm:presLayoutVars>
          <dgm:bulletEnabled val="1"/>
        </dgm:presLayoutVars>
      </dgm:prSet>
      <dgm:spPr/>
    </dgm:pt>
    <dgm:pt modelId="{3923D0DC-791B-43C3-870E-AA15B7841D53}" type="pres">
      <dgm:prSet presAssocID="{25A4D534-13C3-41D7-B8EB-A71647F3D7D9}" presName="Name25" presStyleLbl="parChTrans1D1" presStyleIdx="2" presStyleCnt="4"/>
      <dgm:spPr/>
    </dgm:pt>
    <dgm:pt modelId="{071CCB25-3FEE-4FD5-ADF7-1DDAB6DE4651}" type="pres">
      <dgm:prSet presAssocID="{E2AE5631-2109-4FC4-A592-720BA9D35553}" presName="node" presStyleCnt="0"/>
      <dgm:spPr/>
    </dgm:pt>
    <dgm:pt modelId="{C21135E9-458E-47CE-A816-B0E8CD024599}" type="pres">
      <dgm:prSet presAssocID="{E2AE5631-2109-4FC4-A592-720BA9D35553}" presName="parentNode" presStyleLbl="node1" presStyleIdx="3" presStyleCnt="5">
        <dgm:presLayoutVars>
          <dgm:chMax val="1"/>
          <dgm:bulletEnabled val="1"/>
        </dgm:presLayoutVars>
      </dgm:prSet>
      <dgm:spPr/>
    </dgm:pt>
    <dgm:pt modelId="{E432071D-685B-40F1-BF18-0F371274197D}" type="pres">
      <dgm:prSet presAssocID="{E2AE5631-2109-4FC4-A592-720BA9D35553}" presName="childNode" presStyleLbl="revTx" presStyleIdx="2" presStyleCnt="4">
        <dgm:presLayoutVars>
          <dgm:bulletEnabled val="1"/>
        </dgm:presLayoutVars>
      </dgm:prSet>
      <dgm:spPr/>
    </dgm:pt>
    <dgm:pt modelId="{418E80AF-4108-47C8-9752-AD67E6EAC2F9}" type="pres">
      <dgm:prSet presAssocID="{2B66CB12-9534-4555-958D-FEEB35185316}" presName="Name25" presStyleLbl="parChTrans1D1" presStyleIdx="3" presStyleCnt="4"/>
      <dgm:spPr/>
    </dgm:pt>
    <dgm:pt modelId="{0F540C33-AC02-4555-96BC-5EF030F1EA77}" type="pres">
      <dgm:prSet presAssocID="{40536D65-FD8E-488E-B859-6F65D32399EA}" presName="node" presStyleCnt="0"/>
      <dgm:spPr/>
    </dgm:pt>
    <dgm:pt modelId="{35B26151-E1B7-46C8-A212-3A257CB891F5}" type="pres">
      <dgm:prSet presAssocID="{40536D65-FD8E-488E-B859-6F65D32399EA}" presName="parentNode" presStyleLbl="node1" presStyleIdx="4" presStyleCnt="5">
        <dgm:presLayoutVars>
          <dgm:chMax val="1"/>
          <dgm:bulletEnabled val="1"/>
        </dgm:presLayoutVars>
      </dgm:prSet>
      <dgm:spPr/>
    </dgm:pt>
    <dgm:pt modelId="{6704CA85-4DA2-4651-B49E-A72D9DEC2C98}" type="pres">
      <dgm:prSet presAssocID="{40536D65-FD8E-488E-B859-6F65D32399EA}" presName="childNode" presStyleLbl="revTx" presStyleIdx="3" presStyleCnt="4">
        <dgm:presLayoutVars>
          <dgm:bulletEnabled val="1"/>
        </dgm:presLayoutVars>
      </dgm:prSet>
      <dgm:spPr/>
    </dgm:pt>
  </dgm:ptLst>
  <dgm:cxnLst>
    <dgm:cxn modelId="{5CE15F06-6C4E-427A-9932-91189487BB36}" type="presOf" srcId="{E03A8E0A-3D54-4F9F-A6A7-14EE7BAD0652}" destId="{6704CA85-4DA2-4651-B49E-A72D9DEC2C98}" srcOrd="0" destOrd="2" presId="urn:microsoft.com/office/officeart/2005/8/layout/radial2"/>
    <dgm:cxn modelId="{F7912B0D-BA06-4ECF-A700-CC4D584CCC1E}" srcId="{8A7E2059-96FE-4E93-A535-8DB5EB68F4BD}" destId="{278D944E-17D8-45F3-A48F-4F402BF76201}" srcOrd="0" destOrd="0" parTransId="{41A99A96-5911-4B1D-AE87-DAC2B327D65A}" sibTransId="{8633C24F-5058-499F-ABB3-C00C7091F485}"/>
    <dgm:cxn modelId="{D6F8290F-3DFE-4F5B-8262-1CCFE99C2D8B}" type="presOf" srcId="{50E8C7A5-8EE9-48E3-9DDE-AE9DD7997311}" destId="{E432071D-685B-40F1-BF18-0F371274197D}" srcOrd="0" destOrd="0" presId="urn:microsoft.com/office/officeart/2005/8/layout/radial2"/>
    <dgm:cxn modelId="{7D374C13-6364-4B2D-85BE-6D84C603520A}" srcId="{E145E56A-930B-43DC-A112-BCEF62F6A2CE}" destId="{E2AE5631-2109-4FC4-A592-720BA9D35553}" srcOrd="2" destOrd="0" parTransId="{25A4D534-13C3-41D7-B8EB-A71647F3D7D9}" sibTransId="{8069B837-2363-4714-ADA9-45E0E5A9F0F3}"/>
    <dgm:cxn modelId="{CAA7DD14-4DAB-4340-8487-39FEE4F522CB}" type="presOf" srcId="{8D6B304C-316B-408B-9C4F-3FD847005B30}" destId="{420E3DA8-77A8-4C63-A3A2-5F75C836B080}" srcOrd="0" destOrd="3" presId="urn:microsoft.com/office/officeart/2005/8/layout/radial2"/>
    <dgm:cxn modelId="{05761817-3315-4EDD-884C-1B6B572D8726}" srcId="{E2AE5631-2109-4FC4-A592-720BA9D35553}" destId="{50E8C7A5-8EE9-48E3-9DDE-AE9DD7997311}" srcOrd="0" destOrd="0" parTransId="{6A270BA9-CB2E-4309-8ABB-72B6707A7E61}" sibTransId="{A2CD2534-3ECE-45BA-ADB6-E73692A40584}"/>
    <dgm:cxn modelId="{F5FEA81C-BB0C-4B2F-B5AE-DCF511C70653}" type="presOf" srcId="{97E18DBF-746F-46F5-A392-5B5A7F5496BA}" destId="{03A49AE9-B1A7-4F9C-BCEA-AC35D3CF3AC5}" srcOrd="0" destOrd="0" presId="urn:microsoft.com/office/officeart/2005/8/layout/radial2"/>
    <dgm:cxn modelId="{72833A1D-AE30-4105-911F-9B19E4CFCEE4}" srcId="{117C94AF-B270-4610-BACB-40F896CD3F5E}" destId="{E03A8E0A-3D54-4F9F-A6A7-14EE7BAD0652}" srcOrd="1" destOrd="0" parTransId="{33D06B99-28B2-4194-BD95-C67363ABF639}" sibTransId="{90F90A73-D9C5-4C26-BB50-FEF4000A6A8C}"/>
    <dgm:cxn modelId="{33F27C25-98B9-458B-A325-7CB6DE3EA9EE}" srcId="{E2AE5631-2109-4FC4-A592-720BA9D35553}" destId="{94C8BAAC-0967-4767-85DA-7B856B73CD82}" srcOrd="2" destOrd="0" parTransId="{88EF7A22-DB36-430C-91DC-8E37FEFA08DF}" sibTransId="{6E34E1C9-1E8F-46E7-B7B0-C6C5E4A22FB2}"/>
    <dgm:cxn modelId="{2CFC5927-9C92-403A-84D1-ED9CF62D2888}" srcId="{278D944E-17D8-45F3-A48F-4F402BF76201}" destId="{8D6B304C-316B-408B-9C4F-3FD847005B30}" srcOrd="2" destOrd="0" parTransId="{787FC78D-6938-4452-B461-20087315DDF1}" sibTransId="{9EB4EBCC-2100-4895-AB75-5212351F05F4}"/>
    <dgm:cxn modelId="{83CEB229-00BF-4958-B651-D195D1A964EE}" srcId="{BC4D4483-7F65-46E1-A539-79BC5F8A1B6D}" destId="{FE1D566D-B35B-4669-B5B7-0C79EF906F6C}" srcOrd="3" destOrd="0" parTransId="{5B8ED218-8545-414D-BADD-7168485030DB}" sibTransId="{CFB99275-14C4-47E7-AD02-82F84359FC26}"/>
    <dgm:cxn modelId="{99E00B2A-1A74-4AD6-B5DF-89347020151A}" srcId="{E145E56A-930B-43DC-A112-BCEF62F6A2CE}" destId="{8A7E2059-96FE-4E93-A535-8DB5EB68F4BD}" srcOrd="0" destOrd="0" parTransId="{97E18DBF-746F-46F5-A392-5B5A7F5496BA}" sibTransId="{D470F065-E9F7-4270-9091-69A7532A8E00}"/>
    <dgm:cxn modelId="{A8AD782B-A15F-41EC-BBA2-96CFE6905E36}" srcId="{278D944E-17D8-45F3-A48F-4F402BF76201}" destId="{9D338ACD-0EE8-4813-86B3-4198CD46C441}" srcOrd="1" destOrd="0" parTransId="{2ED35941-668B-4A4D-A9A9-43C276B60F74}" sibTransId="{75FBEB73-4D00-4035-A422-F0BC18D92F0E}"/>
    <dgm:cxn modelId="{9CA6D35C-48F1-497D-BFFA-8805C82C3158}" type="presOf" srcId="{9D338ACD-0EE8-4813-86B3-4198CD46C441}" destId="{420E3DA8-77A8-4C63-A3A2-5F75C836B080}" srcOrd="0" destOrd="2" presId="urn:microsoft.com/office/officeart/2005/8/layout/radial2"/>
    <dgm:cxn modelId="{AD7A6560-DA00-4D38-986B-8D60B01C35C7}" srcId="{40536D65-FD8E-488E-B859-6F65D32399EA}" destId="{117C94AF-B270-4610-BACB-40F896CD3F5E}" srcOrd="0" destOrd="0" parTransId="{D823F521-BDE0-49B0-A892-DFBDAFA050D8}" sibTransId="{AF809FA3-7DEC-4464-BDAA-74EEFAD4C127}"/>
    <dgm:cxn modelId="{E4D28268-3BA1-45F3-A032-BB63CCF9E851}" srcId="{94C8BAAC-0967-4767-85DA-7B856B73CD82}" destId="{FD8CB38D-DD01-454D-8C2A-520CCC97B37B}" srcOrd="1" destOrd="0" parTransId="{EDBC40F3-DDA4-487C-ADFF-01D865154D62}" sibTransId="{2C162719-4D13-4110-8550-350292753CC4}"/>
    <dgm:cxn modelId="{07831976-A837-45B4-82B4-8C5E5843E06F}" type="presOf" srcId="{25A4D534-13C3-41D7-B8EB-A71647F3D7D9}" destId="{3923D0DC-791B-43C3-870E-AA15B7841D53}" srcOrd="0" destOrd="0" presId="urn:microsoft.com/office/officeart/2005/8/layout/radial2"/>
    <dgm:cxn modelId="{81F91457-AE23-492D-B26A-8E3225796FA1}" srcId="{BC4D4483-7F65-46E1-A539-79BC5F8A1B6D}" destId="{B8A16D31-D214-4287-AD1E-46ED00DE4633}" srcOrd="2" destOrd="0" parTransId="{083C8263-5923-457E-B5D4-E17593AC48F3}" sibTransId="{6ED762F7-BE2D-4E40-8802-029D1B389648}"/>
    <dgm:cxn modelId="{E9A86E79-72CE-4065-B5A8-ECFAEC0433F7}" type="presOf" srcId="{EF400CDB-9C8B-46A9-A7FC-335953374F4C}" destId="{420E3DA8-77A8-4C63-A3A2-5F75C836B080}" srcOrd="0" destOrd="1" presId="urn:microsoft.com/office/officeart/2005/8/layout/radial2"/>
    <dgm:cxn modelId="{C5F51F7B-01C3-4889-B5D2-02F15E9FA49D}" type="presOf" srcId="{A44129C4-8257-445D-AE13-156AE8ADA050}" destId="{0D99EF3B-B627-4189-A3A1-3FCF3188A77C}" srcOrd="0" destOrd="1" presId="urn:microsoft.com/office/officeart/2005/8/layout/radial2"/>
    <dgm:cxn modelId="{9BBB3C81-9277-47AE-86E5-31EEA2041F50}" type="presOf" srcId="{E8D186F4-B449-4A41-81B5-2AC5890BA195}" destId="{E432071D-685B-40F1-BF18-0F371274197D}" srcOrd="0" destOrd="3" presId="urn:microsoft.com/office/officeart/2005/8/layout/radial2"/>
    <dgm:cxn modelId="{151E6989-E280-4EC5-8248-0B4501440AC7}" type="presOf" srcId="{40536D65-FD8E-488E-B859-6F65D32399EA}" destId="{35B26151-E1B7-46C8-A212-3A257CB891F5}" srcOrd="0" destOrd="0" presId="urn:microsoft.com/office/officeart/2005/8/layout/radial2"/>
    <dgm:cxn modelId="{1B3E7F97-47BC-42FF-B08E-431F82A0270D}" srcId="{CD02C2B2-83B8-423A-9D13-3DD437AAF57E}" destId="{BC4D4483-7F65-46E1-A539-79BC5F8A1B6D}" srcOrd="0" destOrd="0" parTransId="{0D6970EC-4D4B-40FD-9C28-235E63B14047}" sibTransId="{C94F17C6-9E4C-4022-82E0-8499A2615237}"/>
    <dgm:cxn modelId="{D769859A-0249-412A-A64A-25378A229568}" type="presOf" srcId="{94C8BAAC-0967-4767-85DA-7B856B73CD82}" destId="{E432071D-685B-40F1-BF18-0F371274197D}" srcOrd="0" destOrd="2" presId="urn:microsoft.com/office/officeart/2005/8/layout/radial2"/>
    <dgm:cxn modelId="{2CC8989A-7020-4AAF-9957-655EE32441F7}" type="presOf" srcId="{9E9CF3E5-36EA-4977-9B45-1969DB20846D}" destId="{BFEC34ED-699B-47E8-B8CF-3CB04D387A60}" srcOrd="0" destOrd="0" presId="urn:microsoft.com/office/officeart/2005/8/layout/radial2"/>
    <dgm:cxn modelId="{1D1CFEA5-91A0-4D4F-A951-2AEA2E5A3424}" type="presOf" srcId="{CD02C2B2-83B8-423A-9D13-3DD437AAF57E}" destId="{896FFA94-D194-4C5C-A18D-7E3586E9861C}" srcOrd="0" destOrd="0" presId="urn:microsoft.com/office/officeart/2005/8/layout/radial2"/>
    <dgm:cxn modelId="{49A863A9-615E-4AD1-9068-0B63F3DF7EE4}" srcId="{E145E56A-930B-43DC-A112-BCEF62F6A2CE}" destId="{CD02C2B2-83B8-423A-9D13-3DD437AAF57E}" srcOrd="1" destOrd="0" parTransId="{9E9CF3E5-36EA-4977-9B45-1969DB20846D}" sibTransId="{5A183775-6AD1-4FE3-9274-6B142A7AD409}"/>
    <dgm:cxn modelId="{5B82E7A9-3EF1-44FE-A986-6C60282A8247}" type="presOf" srcId="{117C94AF-B270-4610-BACB-40F896CD3F5E}" destId="{6704CA85-4DA2-4651-B49E-A72D9DEC2C98}" srcOrd="0" destOrd="0" presId="urn:microsoft.com/office/officeart/2005/8/layout/radial2"/>
    <dgm:cxn modelId="{C29FAEAE-41C0-4F55-8122-C88601F7C2FF}" srcId="{E145E56A-930B-43DC-A112-BCEF62F6A2CE}" destId="{40536D65-FD8E-488E-B859-6F65D32399EA}" srcOrd="3" destOrd="0" parTransId="{2B66CB12-9534-4555-958D-FEEB35185316}" sibTransId="{2DA96F7A-65C1-40AB-A5E8-D673F45F88E0}"/>
    <dgm:cxn modelId="{A81A32B1-2EDA-47A9-9DFD-9C9183C64B39}" srcId="{117C94AF-B270-4610-BACB-40F896CD3F5E}" destId="{EA987A81-B72F-4070-9B1A-12EB31D4860B}" srcOrd="0" destOrd="0" parTransId="{D281ABDD-7336-4D8C-8B22-F79E4466269E}" sibTransId="{FC0F0029-B8C2-4AF7-B968-72D11A9B8EFD}"/>
    <dgm:cxn modelId="{ACC413B2-1810-45EB-8182-BBD208A69ADC}" type="presOf" srcId="{2CA2F896-4EEB-4D66-83EB-2FE8BB0EDE2C}" destId="{E432071D-685B-40F1-BF18-0F371274197D}" srcOrd="0" destOrd="1" presId="urn:microsoft.com/office/officeart/2005/8/layout/radial2"/>
    <dgm:cxn modelId="{E729ACC3-55E8-46EA-A7D4-786D933EC9F9}" type="presOf" srcId="{E2AE5631-2109-4FC4-A592-720BA9D35553}" destId="{C21135E9-458E-47CE-A816-B0E8CD024599}" srcOrd="0" destOrd="0" presId="urn:microsoft.com/office/officeart/2005/8/layout/radial2"/>
    <dgm:cxn modelId="{7C0F0EC5-FB40-418B-B5C9-ACF06B3D1313}" type="presOf" srcId="{E145E56A-930B-43DC-A112-BCEF62F6A2CE}" destId="{AB108A58-0A35-4925-8A66-1951C9F71F1A}" srcOrd="0" destOrd="0" presId="urn:microsoft.com/office/officeart/2005/8/layout/radial2"/>
    <dgm:cxn modelId="{0B6E08C8-8607-48AC-9E1B-470CFFC41A40}" type="presOf" srcId="{FE1D566D-B35B-4669-B5B7-0C79EF906F6C}" destId="{0D99EF3B-B627-4189-A3A1-3FCF3188A77C}" srcOrd="0" destOrd="4" presId="urn:microsoft.com/office/officeart/2005/8/layout/radial2"/>
    <dgm:cxn modelId="{36AF60CB-7992-4AAF-9A3C-6B575192DDF3}" type="presOf" srcId="{B8A16D31-D214-4287-AD1E-46ED00DE4633}" destId="{0D99EF3B-B627-4189-A3A1-3FCF3188A77C}" srcOrd="0" destOrd="3" presId="urn:microsoft.com/office/officeart/2005/8/layout/radial2"/>
    <dgm:cxn modelId="{ACA271DA-557B-4998-B79D-D46A53FC3B2C}" type="presOf" srcId="{0A9F5611-2775-40FB-93BC-4DCF3E19E32C}" destId="{0D99EF3B-B627-4189-A3A1-3FCF3188A77C}" srcOrd="0" destOrd="2" presId="urn:microsoft.com/office/officeart/2005/8/layout/radial2"/>
    <dgm:cxn modelId="{359DF3DC-08D7-40EF-882B-943B5A9F6C14}" type="presOf" srcId="{2B66CB12-9534-4555-958D-FEEB35185316}" destId="{418E80AF-4108-47C8-9752-AD67E6EAC2F9}" srcOrd="0" destOrd="0" presId="urn:microsoft.com/office/officeart/2005/8/layout/radial2"/>
    <dgm:cxn modelId="{10F972DF-FFF1-44E2-9291-5BFD74B31F30}" type="presOf" srcId="{EA987A81-B72F-4070-9B1A-12EB31D4860B}" destId="{6704CA85-4DA2-4651-B49E-A72D9DEC2C98}" srcOrd="0" destOrd="1" presId="urn:microsoft.com/office/officeart/2005/8/layout/radial2"/>
    <dgm:cxn modelId="{A3C8A4E3-42FE-4BAB-BB88-14E974E826CB}" type="presOf" srcId="{8A7E2059-96FE-4E93-A535-8DB5EB68F4BD}" destId="{455435E0-472B-41A2-BD20-E8E13236C888}" srcOrd="0" destOrd="0" presId="urn:microsoft.com/office/officeart/2005/8/layout/radial2"/>
    <dgm:cxn modelId="{CEBCF5E7-E895-4E2B-8A42-E0F938FA49AC}" srcId="{E2AE5631-2109-4FC4-A592-720BA9D35553}" destId="{2CA2F896-4EEB-4D66-83EB-2FE8BB0EDE2C}" srcOrd="1" destOrd="0" parTransId="{A53EE7D5-4714-4B65-85EC-863E3730A677}" sibTransId="{378535C5-0A71-49A7-B385-C8A8F4300763}"/>
    <dgm:cxn modelId="{3A5AFAEA-463A-4976-A7D5-5F81E71FA0E9}" srcId="{BC4D4483-7F65-46E1-A539-79BC5F8A1B6D}" destId="{0A9F5611-2775-40FB-93BC-4DCF3E19E32C}" srcOrd="1" destOrd="0" parTransId="{33B94F31-2FE0-4001-847B-6835035066EC}" sibTransId="{5D8B2CBC-FEAC-479B-A070-8032189D0FC4}"/>
    <dgm:cxn modelId="{EAE777EB-204F-4B1B-A013-8B5512610FA2}" type="presOf" srcId="{278D944E-17D8-45F3-A48F-4F402BF76201}" destId="{420E3DA8-77A8-4C63-A3A2-5F75C836B080}" srcOrd="0" destOrd="0" presId="urn:microsoft.com/office/officeart/2005/8/layout/radial2"/>
    <dgm:cxn modelId="{8A4068ED-0C27-47BE-A4DC-E0ACF0DA3DDE}" srcId="{94C8BAAC-0967-4767-85DA-7B856B73CD82}" destId="{E8D186F4-B449-4A41-81B5-2AC5890BA195}" srcOrd="0" destOrd="0" parTransId="{480174D8-0280-4D06-8F1C-6AC518BC725B}" sibTransId="{D753A08C-9C73-47AB-9387-1A92F13E1FE0}"/>
    <dgm:cxn modelId="{0B3D7AF4-A157-42F5-B0C6-CDFB5D2BC268}" type="presOf" srcId="{BC4D4483-7F65-46E1-A539-79BC5F8A1B6D}" destId="{0D99EF3B-B627-4189-A3A1-3FCF3188A77C}" srcOrd="0" destOrd="0" presId="urn:microsoft.com/office/officeart/2005/8/layout/radial2"/>
    <dgm:cxn modelId="{CEB2DCF7-FEE2-4220-B1BF-44822A695C8F}" srcId="{278D944E-17D8-45F3-A48F-4F402BF76201}" destId="{EF400CDB-9C8B-46A9-A7FC-335953374F4C}" srcOrd="0" destOrd="0" parTransId="{8EFDCB02-B233-42B6-9F4F-C233E964F614}" sibTransId="{1907EB51-FEE2-4375-8A55-3698A725F995}"/>
    <dgm:cxn modelId="{6A9F6EF8-8D7C-4E2D-99CD-489D88A60C0E}" type="presOf" srcId="{FD8CB38D-DD01-454D-8C2A-520CCC97B37B}" destId="{E432071D-685B-40F1-BF18-0F371274197D}" srcOrd="0" destOrd="4" presId="urn:microsoft.com/office/officeart/2005/8/layout/radial2"/>
    <dgm:cxn modelId="{54CE8AF9-35B8-45E2-B78E-4469A1E43935}" srcId="{BC4D4483-7F65-46E1-A539-79BC5F8A1B6D}" destId="{A44129C4-8257-445D-AE13-156AE8ADA050}" srcOrd="0" destOrd="0" parTransId="{78DC115E-BBE5-493C-BB9C-91736225AAAB}" sibTransId="{5BE53A92-48FB-4B63-A0FA-CE4021A7A71C}"/>
    <dgm:cxn modelId="{936D971F-BFDC-4D7B-BA27-724BB0B4C564}" type="presParOf" srcId="{AB108A58-0A35-4925-8A66-1951C9F71F1A}" destId="{24823D71-C7D8-4C35-B05C-8CBF2BEEA65C}" srcOrd="0" destOrd="0" presId="urn:microsoft.com/office/officeart/2005/8/layout/radial2"/>
    <dgm:cxn modelId="{76CDF2F9-F34B-4E26-BAAB-1EC513AB225B}" type="presParOf" srcId="{24823D71-C7D8-4C35-B05C-8CBF2BEEA65C}" destId="{D0B13483-4934-4B53-BF23-D3007AAF968A}" srcOrd="0" destOrd="0" presId="urn:microsoft.com/office/officeart/2005/8/layout/radial2"/>
    <dgm:cxn modelId="{239F54D5-2827-4286-82C1-364068AB7D6F}" type="presParOf" srcId="{D0B13483-4934-4B53-BF23-D3007AAF968A}" destId="{5E9DED10-DE74-480F-BF8A-F90ECE182A73}" srcOrd="0" destOrd="0" presId="urn:microsoft.com/office/officeart/2005/8/layout/radial2"/>
    <dgm:cxn modelId="{53D03012-A6CE-48EB-B80A-EB45125D2518}" type="presParOf" srcId="{D0B13483-4934-4B53-BF23-D3007AAF968A}" destId="{E2B75F5C-5727-4DFC-9A2C-2C169BACFAAF}" srcOrd="1" destOrd="0" presId="urn:microsoft.com/office/officeart/2005/8/layout/radial2"/>
    <dgm:cxn modelId="{08FED4BD-DE83-44AE-8C01-1ACD8CA12F4B}" type="presParOf" srcId="{24823D71-C7D8-4C35-B05C-8CBF2BEEA65C}" destId="{03A49AE9-B1A7-4F9C-BCEA-AC35D3CF3AC5}" srcOrd="1" destOrd="0" presId="urn:microsoft.com/office/officeart/2005/8/layout/radial2"/>
    <dgm:cxn modelId="{0C398105-D7E7-493B-9987-78E8EC8D435A}" type="presParOf" srcId="{24823D71-C7D8-4C35-B05C-8CBF2BEEA65C}" destId="{F807820F-5ACC-4F5B-94B3-ADF4AFD7A3EC}" srcOrd="2" destOrd="0" presId="urn:microsoft.com/office/officeart/2005/8/layout/radial2"/>
    <dgm:cxn modelId="{97C863B2-41D5-4AF5-9D6B-C067A85CEEF4}" type="presParOf" srcId="{F807820F-5ACC-4F5B-94B3-ADF4AFD7A3EC}" destId="{455435E0-472B-41A2-BD20-E8E13236C888}" srcOrd="0" destOrd="0" presId="urn:microsoft.com/office/officeart/2005/8/layout/radial2"/>
    <dgm:cxn modelId="{86FA32C4-9198-40DA-A33C-DF10029504AB}" type="presParOf" srcId="{F807820F-5ACC-4F5B-94B3-ADF4AFD7A3EC}" destId="{420E3DA8-77A8-4C63-A3A2-5F75C836B080}" srcOrd="1" destOrd="0" presId="urn:microsoft.com/office/officeart/2005/8/layout/radial2"/>
    <dgm:cxn modelId="{7B6E3828-9933-4C8D-BA72-E424BFD044BB}" type="presParOf" srcId="{24823D71-C7D8-4C35-B05C-8CBF2BEEA65C}" destId="{BFEC34ED-699B-47E8-B8CF-3CB04D387A60}" srcOrd="3" destOrd="0" presId="urn:microsoft.com/office/officeart/2005/8/layout/radial2"/>
    <dgm:cxn modelId="{1D651877-BF2C-46BE-8C17-B35A3A9CF46F}" type="presParOf" srcId="{24823D71-C7D8-4C35-B05C-8CBF2BEEA65C}" destId="{523BE950-1499-4DA9-8E83-9FB20637D976}" srcOrd="4" destOrd="0" presId="urn:microsoft.com/office/officeart/2005/8/layout/radial2"/>
    <dgm:cxn modelId="{E6CCDE8E-77F1-4015-B549-BC8B79C7D4FB}" type="presParOf" srcId="{523BE950-1499-4DA9-8E83-9FB20637D976}" destId="{896FFA94-D194-4C5C-A18D-7E3586E9861C}" srcOrd="0" destOrd="0" presId="urn:microsoft.com/office/officeart/2005/8/layout/radial2"/>
    <dgm:cxn modelId="{32EAB62B-7F4B-455B-B2AB-252F955C57F7}" type="presParOf" srcId="{523BE950-1499-4DA9-8E83-9FB20637D976}" destId="{0D99EF3B-B627-4189-A3A1-3FCF3188A77C}" srcOrd="1" destOrd="0" presId="urn:microsoft.com/office/officeart/2005/8/layout/radial2"/>
    <dgm:cxn modelId="{867FB2AF-B4CF-4841-B584-19ADD1D273E9}" type="presParOf" srcId="{24823D71-C7D8-4C35-B05C-8CBF2BEEA65C}" destId="{3923D0DC-791B-43C3-870E-AA15B7841D53}" srcOrd="5" destOrd="0" presId="urn:microsoft.com/office/officeart/2005/8/layout/radial2"/>
    <dgm:cxn modelId="{8FFEE399-70A0-40EE-BA4C-C864954E4142}" type="presParOf" srcId="{24823D71-C7D8-4C35-B05C-8CBF2BEEA65C}" destId="{071CCB25-3FEE-4FD5-ADF7-1DDAB6DE4651}" srcOrd="6" destOrd="0" presId="urn:microsoft.com/office/officeart/2005/8/layout/radial2"/>
    <dgm:cxn modelId="{593F7D11-6A02-44EF-9DBE-003433ECF96B}" type="presParOf" srcId="{071CCB25-3FEE-4FD5-ADF7-1DDAB6DE4651}" destId="{C21135E9-458E-47CE-A816-B0E8CD024599}" srcOrd="0" destOrd="0" presId="urn:microsoft.com/office/officeart/2005/8/layout/radial2"/>
    <dgm:cxn modelId="{2F727CBE-19B3-46E3-A9E7-3684C224CB09}" type="presParOf" srcId="{071CCB25-3FEE-4FD5-ADF7-1DDAB6DE4651}" destId="{E432071D-685B-40F1-BF18-0F371274197D}" srcOrd="1" destOrd="0" presId="urn:microsoft.com/office/officeart/2005/8/layout/radial2"/>
    <dgm:cxn modelId="{05B97899-66BD-428C-B1CF-1FAEADAEE1E8}" type="presParOf" srcId="{24823D71-C7D8-4C35-B05C-8CBF2BEEA65C}" destId="{418E80AF-4108-47C8-9752-AD67E6EAC2F9}" srcOrd="7" destOrd="0" presId="urn:microsoft.com/office/officeart/2005/8/layout/radial2"/>
    <dgm:cxn modelId="{4EA9237C-3827-422E-90E9-3D5380C4CAC2}" type="presParOf" srcId="{24823D71-C7D8-4C35-B05C-8CBF2BEEA65C}" destId="{0F540C33-AC02-4555-96BC-5EF030F1EA77}" srcOrd="8" destOrd="0" presId="urn:microsoft.com/office/officeart/2005/8/layout/radial2"/>
    <dgm:cxn modelId="{8EB4EBCD-6A53-4CE4-9258-1471752175A9}" type="presParOf" srcId="{0F540C33-AC02-4555-96BC-5EF030F1EA77}" destId="{35B26151-E1B7-46C8-A212-3A257CB891F5}" srcOrd="0" destOrd="0" presId="urn:microsoft.com/office/officeart/2005/8/layout/radial2"/>
    <dgm:cxn modelId="{B4195DD2-A0DD-4940-9F81-73877D6F21A0}" type="presParOf" srcId="{0F540C33-AC02-4555-96BC-5EF030F1EA77}" destId="{6704CA85-4DA2-4651-B49E-A72D9DEC2C9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E80AF-4108-47C8-9752-AD67E6EAC2F9}">
      <dsp:nvSpPr>
        <dsp:cNvPr id="0" name=""/>
        <dsp:cNvSpPr/>
      </dsp:nvSpPr>
      <dsp:spPr>
        <a:xfrm rot="3673426">
          <a:off x="3043974" y="4629258"/>
          <a:ext cx="1159530" cy="47109"/>
        </a:xfrm>
        <a:custGeom>
          <a:avLst/>
          <a:gdLst/>
          <a:ahLst/>
          <a:cxnLst/>
          <a:rect l="0" t="0" r="0" b="0"/>
          <a:pathLst>
            <a:path>
              <a:moveTo>
                <a:pt x="0" y="23554"/>
              </a:moveTo>
              <a:lnTo>
                <a:pt x="1159530" y="23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23D0DC-791B-43C3-870E-AA15B7841D53}">
      <dsp:nvSpPr>
        <dsp:cNvPr id="0" name=""/>
        <dsp:cNvSpPr/>
      </dsp:nvSpPr>
      <dsp:spPr>
        <a:xfrm rot="1307856">
          <a:off x="3717974" y="3737770"/>
          <a:ext cx="823078" cy="47109"/>
        </a:xfrm>
        <a:custGeom>
          <a:avLst/>
          <a:gdLst/>
          <a:ahLst/>
          <a:cxnLst/>
          <a:rect l="0" t="0" r="0" b="0"/>
          <a:pathLst>
            <a:path>
              <a:moveTo>
                <a:pt x="0" y="23554"/>
              </a:moveTo>
              <a:lnTo>
                <a:pt x="823078" y="23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EC34ED-699B-47E8-B8CF-3CB04D387A60}">
      <dsp:nvSpPr>
        <dsp:cNvPr id="0" name=""/>
        <dsp:cNvSpPr/>
      </dsp:nvSpPr>
      <dsp:spPr>
        <a:xfrm rot="20292144">
          <a:off x="3717974" y="2717519"/>
          <a:ext cx="823078" cy="47109"/>
        </a:xfrm>
        <a:custGeom>
          <a:avLst/>
          <a:gdLst/>
          <a:ahLst/>
          <a:cxnLst/>
          <a:rect l="0" t="0" r="0" b="0"/>
          <a:pathLst>
            <a:path>
              <a:moveTo>
                <a:pt x="0" y="23554"/>
              </a:moveTo>
              <a:lnTo>
                <a:pt x="823078" y="23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A49AE9-B1A7-4F9C-BCEA-AC35D3CF3AC5}">
      <dsp:nvSpPr>
        <dsp:cNvPr id="0" name=""/>
        <dsp:cNvSpPr/>
      </dsp:nvSpPr>
      <dsp:spPr>
        <a:xfrm rot="17926574">
          <a:off x="3043974" y="1826032"/>
          <a:ext cx="1159530" cy="47109"/>
        </a:xfrm>
        <a:custGeom>
          <a:avLst/>
          <a:gdLst/>
          <a:ahLst/>
          <a:cxnLst/>
          <a:rect l="0" t="0" r="0" b="0"/>
          <a:pathLst>
            <a:path>
              <a:moveTo>
                <a:pt x="0" y="23554"/>
              </a:moveTo>
              <a:lnTo>
                <a:pt x="1159530" y="2355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B75F5C-5727-4DFC-9A2C-2C169BACFAAF}">
      <dsp:nvSpPr>
        <dsp:cNvPr id="0" name=""/>
        <dsp:cNvSpPr/>
      </dsp:nvSpPr>
      <dsp:spPr>
        <a:xfrm>
          <a:off x="1577604" y="1974849"/>
          <a:ext cx="2552700" cy="2552700"/>
        </a:xfrm>
        <a:prstGeom prst="ellipse">
          <a:avLst/>
        </a:prstGeom>
        <a:solidFill>
          <a:srgbClr val="063A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435E0-472B-41A2-BD20-E8E13236C888}">
      <dsp:nvSpPr>
        <dsp:cNvPr id="0" name=""/>
        <dsp:cNvSpPr/>
      </dsp:nvSpPr>
      <dsp:spPr>
        <a:xfrm>
          <a:off x="3532281" y="635"/>
          <a:ext cx="1429020" cy="14290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Implementation</a:t>
          </a:r>
        </a:p>
      </dsp:txBody>
      <dsp:txXfrm>
        <a:off x="3741556" y="209910"/>
        <a:ext cx="1010470" cy="1010470"/>
      </dsp:txXfrm>
    </dsp:sp>
    <dsp:sp modelId="{420E3DA8-77A8-4C63-A3A2-5F75C836B080}">
      <dsp:nvSpPr>
        <dsp:cNvPr id="0" name=""/>
        <dsp:cNvSpPr/>
      </dsp:nvSpPr>
      <dsp:spPr>
        <a:xfrm>
          <a:off x="5104204" y="635"/>
          <a:ext cx="2143531" cy="142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sz="1500" kern="1200"/>
            <a:t>Data management</a:t>
          </a:r>
        </a:p>
        <a:p>
          <a:pPr marL="228600" lvl="2" indent="-114300" algn="l" defTabSz="666750">
            <a:lnSpc>
              <a:spcPct val="90000"/>
            </a:lnSpc>
            <a:spcBef>
              <a:spcPct val="0"/>
            </a:spcBef>
            <a:spcAft>
              <a:spcPct val="15000"/>
            </a:spcAft>
            <a:buChar char="•"/>
          </a:pPr>
          <a:r>
            <a:rPr lang="en-US" sz="1500" kern="1200"/>
            <a:t> Player</a:t>
          </a:r>
        </a:p>
        <a:p>
          <a:pPr marL="228600" lvl="2" indent="-114300" algn="l" defTabSz="666750">
            <a:lnSpc>
              <a:spcPct val="90000"/>
            </a:lnSpc>
            <a:spcBef>
              <a:spcPct val="0"/>
            </a:spcBef>
            <a:spcAft>
              <a:spcPct val="15000"/>
            </a:spcAft>
            <a:buChar char="•"/>
          </a:pPr>
          <a:r>
            <a:rPr lang="en-US" sz="1500" kern="1200"/>
            <a:t>Title Metadata</a:t>
          </a:r>
        </a:p>
        <a:p>
          <a:pPr marL="228600" lvl="2" indent="-114300" algn="l" defTabSz="666750">
            <a:lnSpc>
              <a:spcPct val="90000"/>
            </a:lnSpc>
            <a:spcBef>
              <a:spcPct val="0"/>
            </a:spcBef>
            <a:spcAft>
              <a:spcPct val="15000"/>
            </a:spcAft>
            <a:buChar char="•"/>
          </a:pPr>
          <a:r>
            <a:rPr lang="en-US" sz="1500" kern="1200"/>
            <a:t>NGP/DSR</a:t>
          </a:r>
        </a:p>
      </dsp:txBody>
      <dsp:txXfrm>
        <a:off x="5104204" y="635"/>
        <a:ext cx="2143531" cy="1429020"/>
      </dsp:txXfrm>
    </dsp:sp>
    <dsp:sp modelId="{896FFA94-D194-4C5C-A18D-7E3586E9861C}">
      <dsp:nvSpPr>
        <dsp:cNvPr id="0" name=""/>
        <dsp:cNvSpPr/>
      </dsp:nvSpPr>
      <dsp:spPr>
        <a:xfrm>
          <a:off x="4460541" y="1608429"/>
          <a:ext cx="1429020" cy="1429020"/>
        </a:xfrm>
        <a:prstGeom prst="ellipse">
          <a:avLst/>
        </a:prstGeom>
        <a:solidFill>
          <a:srgbClr val="4472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Front end integration</a:t>
          </a:r>
        </a:p>
      </dsp:txBody>
      <dsp:txXfrm>
        <a:off x="4669816" y="1817704"/>
        <a:ext cx="1010470" cy="1010470"/>
      </dsp:txXfrm>
    </dsp:sp>
    <dsp:sp modelId="{0D99EF3B-B627-4189-A3A1-3FCF3188A77C}">
      <dsp:nvSpPr>
        <dsp:cNvPr id="0" name=""/>
        <dsp:cNvSpPr/>
      </dsp:nvSpPr>
      <dsp:spPr>
        <a:xfrm>
          <a:off x="6032464" y="1608429"/>
          <a:ext cx="2143531" cy="142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sz="1500" kern="1200"/>
            <a:t>Player</a:t>
          </a:r>
        </a:p>
        <a:p>
          <a:pPr marL="228600" lvl="2" indent="-114300" algn="l" defTabSz="666750">
            <a:lnSpc>
              <a:spcPct val="90000"/>
            </a:lnSpc>
            <a:spcBef>
              <a:spcPct val="0"/>
            </a:spcBef>
            <a:spcAft>
              <a:spcPct val="15000"/>
            </a:spcAft>
            <a:buChar char="•"/>
          </a:pPr>
          <a:r>
            <a:rPr lang="en-US" sz="1500" kern="1200"/>
            <a:t>Opt-in</a:t>
          </a:r>
        </a:p>
        <a:p>
          <a:pPr marL="228600" lvl="2" indent="-114300" algn="l" defTabSz="666750">
            <a:lnSpc>
              <a:spcPct val="90000"/>
            </a:lnSpc>
            <a:spcBef>
              <a:spcPct val="0"/>
            </a:spcBef>
            <a:spcAft>
              <a:spcPct val="15000"/>
            </a:spcAft>
            <a:buChar char="•"/>
          </a:pPr>
          <a:r>
            <a:rPr lang="en-US" sz="1500" kern="1200"/>
            <a:t>Updates</a:t>
          </a:r>
        </a:p>
        <a:p>
          <a:pPr marL="228600" lvl="2" indent="-114300" algn="l" defTabSz="666750">
            <a:lnSpc>
              <a:spcPct val="90000"/>
            </a:lnSpc>
            <a:spcBef>
              <a:spcPct val="0"/>
            </a:spcBef>
            <a:spcAft>
              <a:spcPct val="15000"/>
            </a:spcAft>
            <a:buChar char="•"/>
          </a:pPr>
          <a:r>
            <a:rPr lang="en-US" sz="1500" kern="1200"/>
            <a:t>Survey submissions</a:t>
          </a:r>
        </a:p>
        <a:p>
          <a:pPr marL="228600" lvl="2" indent="-114300" algn="l" defTabSz="666750">
            <a:lnSpc>
              <a:spcPct val="90000"/>
            </a:lnSpc>
            <a:spcBef>
              <a:spcPct val="0"/>
            </a:spcBef>
            <a:spcAft>
              <a:spcPct val="15000"/>
            </a:spcAft>
            <a:buChar char="•"/>
          </a:pPr>
          <a:r>
            <a:rPr lang="en-US" sz="1500" kern="1200"/>
            <a:t>Optout</a:t>
          </a:r>
        </a:p>
      </dsp:txBody>
      <dsp:txXfrm>
        <a:off x="6032464" y="1608429"/>
        <a:ext cx="2143531" cy="1429020"/>
      </dsp:txXfrm>
    </dsp:sp>
    <dsp:sp modelId="{C21135E9-458E-47CE-A816-B0E8CD024599}">
      <dsp:nvSpPr>
        <dsp:cNvPr id="0" name=""/>
        <dsp:cNvSpPr/>
      </dsp:nvSpPr>
      <dsp:spPr>
        <a:xfrm>
          <a:off x="4460541" y="3464949"/>
          <a:ext cx="1429020" cy="14290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Marketing</a:t>
          </a:r>
        </a:p>
      </dsp:txBody>
      <dsp:txXfrm>
        <a:off x="4669816" y="3674224"/>
        <a:ext cx="1010470" cy="1010470"/>
      </dsp:txXfrm>
    </dsp:sp>
    <dsp:sp modelId="{E432071D-685B-40F1-BF18-0F371274197D}">
      <dsp:nvSpPr>
        <dsp:cNvPr id="0" name=""/>
        <dsp:cNvSpPr/>
      </dsp:nvSpPr>
      <dsp:spPr>
        <a:xfrm>
          <a:off x="6032464" y="3464949"/>
          <a:ext cx="2143531" cy="142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sz="1500" kern="1200"/>
            <a:t>CPM</a:t>
          </a:r>
        </a:p>
        <a:p>
          <a:pPr marL="114300" lvl="1" indent="-114300" algn="l" defTabSz="666750">
            <a:lnSpc>
              <a:spcPct val="90000"/>
            </a:lnSpc>
            <a:spcBef>
              <a:spcPct val="0"/>
            </a:spcBef>
            <a:spcAft>
              <a:spcPct val="15000"/>
            </a:spcAft>
            <a:buChar char="•"/>
          </a:pPr>
          <a:r>
            <a:rPr lang="en-US" sz="1500" kern="1200"/>
            <a:t>Topic based Segmentation</a:t>
          </a:r>
        </a:p>
        <a:p>
          <a:pPr marL="114300" lvl="1" indent="-114300" algn="l" defTabSz="666750">
            <a:lnSpc>
              <a:spcPct val="90000"/>
            </a:lnSpc>
            <a:spcBef>
              <a:spcPct val="0"/>
            </a:spcBef>
            <a:spcAft>
              <a:spcPct val="15000"/>
            </a:spcAft>
            <a:buChar char="•"/>
          </a:pPr>
          <a:r>
            <a:rPr lang="en-US" sz="1500" kern="1200"/>
            <a:t>Coding</a:t>
          </a:r>
        </a:p>
        <a:p>
          <a:pPr marL="228600" lvl="2" indent="-114300" algn="l" defTabSz="666750">
            <a:lnSpc>
              <a:spcPct val="90000"/>
            </a:lnSpc>
            <a:spcBef>
              <a:spcPct val="0"/>
            </a:spcBef>
            <a:spcAft>
              <a:spcPct val="15000"/>
            </a:spcAft>
            <a:buChar char="•"/>
          </a:pPr>
          <a:r>
            <a:rPr lang="en-US" sz="1500" kern="1200"/>
            <a:t>Newsletter</a:t>
          </a:r>
        </a:p>
        <a:p>
          <a:pPr marL="228600" lvl="2" indent="-114300" algn="l" defTabSz="666750">
            <a:lnSpc>
              <a:spcPct val="90000"/>
            </a:lnSpc>
            <a:spcBef>
              <a:spcPct val="0"/>
            </a:spcBef>
            <a:spcAft>
              <a:spcPct val="15000"/>
            </a:spcAft>
            <a:buChar char="•"/>
          </a:pPr>
          <a:r>
            <a:rPr lang="en-US" sz="1500" kern="1200"/>
            <a:t>Event announcements</a:t>
          </a:r>
        </a:p>
      </dsp:txBody>
      <dsp:txXfrm>
        <a:off x="6032464" y="3464949"/>
        <a:ext cx="2143531" cy="1429020"/>
      </dsp:txXfrm>
    </dsp:sp>
    <dsp:sp modelId="{35B26151-E1B7-46C8-A212-3A257CB891F5}">
      <dsp:nvSpPr>
        <dsp:cNvPr id="0" name=""/>
        <dsp:cNvSpPr/>
      </dsp:nvSpPr>
      <dsp:spPr>
        <a:xfrm>
          <a:off x="3532281" y="5072743"/>
          <a:ext cx="1429020" cy="14290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Customer Voice</a:t>
          </a:r>
        </a:p>
      </dsp:txBody>
      <dsp:txXfrm>
        <a:off x="3741556" y="5282018"/>
        <a:ext cx="1010470" cy="1010470"/>
      </dsp:txXfrm>
    </dsp:sp>
    <dsp:sp modelId="{6704CA85-4DA2-4651-B49E-A72D9DEC2C98}">
      <dsp:nvSpPr>
        <dsp:cNvPr id="0" name=""/>
        <dsp:cNvSpPr/>
      </dsp:nvSpPr>
      <dsp:spPr>
        <a:xfrm>
          <a:off x="5104204" y="5072743"/>
          <a:ext cx="2143531" cy="142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sz="1500" kern="1200"/>
            <a:t>Surveys</a:t>
          </a:r>
        </a:p>
        <a:p>
          <a:pPr marL="228600" lvl="2" indent="-114300" algn="l" defTabSz="666750">
            <a:lnSpc>
              <a:spcPct val="90000"/>
            </a:lnSpc>
            <a:spcBef>
              <a:spcPct val="0"/>
            </a:spcBef>
            <a:spcAft>
              <a:spcPct val="15000"/>
            </a:spcAft>
            <a:buChar char="•"/>
          </a:pPr>
          <a:r>
            <a:rPr lang="en-US" sz="1500" kern="1200"/>
            <a:t>Newsletter Embedded</a:t>
          </a:r>
        </a:p>
        <a:p>
          <a:pPr marL="228600" lvl="2" indent="-114300" algn="l" defTabSz="666750">
            <a:lnSpc>
              <a:spcPct val="90000"/>
            </a:lnSpc>
            <a:spcBef>
              <a:spcPct val="0"/>
            </a:spcBef>
            <a:spcAft>
              <a:spcPct val="15000"/>
            </a:spcAft>
            <a:buChar char="•"/>
          </a:pPr>
          <a:r>
            <a:rPr lang="en-US" sz="1500" kern="1200"/>
            <a:t>Front end Embedded</a:t>
          </a:r>
        </a:p>
      </dsp:txBody>
      <dsp:txXfrm>
        <a:off x="5104204" y="5072743"/>
        <a:ext cx="2143531" cy="1429020"/>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1/15/2025</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1/15/2025</a:t>
            </a:fld>
            <a:endParaRPr lang="en-US"/>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4.emf"/><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813558-0264-495E-8213-03A726C059C9}"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0F2BEBDE-653E-48E6-BD0C-268E6F74D86A}" type="datetime1">
              <a:rPr lang="en-US" smtClean="0"/>
              <a:t>1/15/2025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CD93780-32CC-487B-B533-8F403724C8AF}"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022C556-2768-4EF4-A43A-ECE0ED2C98AD}"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EAFABE5-A633-4649-9384-A6232D3C9960}"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86DFC33-1D0E-4A2B-81A6-8C23B39B2FE0}"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E7F284F5-BB7E-4A3E-8A4F-14FDBFBCB765}" type="datetime1">
              <a:rPr lang="en-US" smtClean="0"/>
              <a:t>1/15/2025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C1DD4DB-3AC1-4642-8824-CE33EC73113F}" type="datetime1">
              <a:rPr lang="en-US" smtClean="0"/>
              <a:t>1/15/2025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8CC1F062-159B-4043-9477-FACD11460C7B}" type="datetime1">
              <a:rPr lang="en-US" smtClean="0"/>
              <a:t>1/15/2025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E7334DE-E33C-4C8A-8C91-870F2E1D51D8}" type="datetime1">
              <a:rPr lang="en-US" smtClean="0"/>
              <a:t>1/15/2025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3EE2327-522D-472B-8BB9-7AA25C01A641}"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80B6984-9BB1-4BE8-BF01-B606AC9D1ECC}"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724B77F-F35F-47C3-A8BC-B4DA14DCEAEF}" type="datetime1">
              <a:rPr lang="en-US" smtClean="0"/>
              <a:t>1/15/2025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4304ACDA-2629-4207-8C87-391AB3A48125}" type="datetime1">
              <a:rPr lang="en-US" smtClean="0"/>
              <a:t>1/15/2025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31CEE4B0-C824-4F73-B5AF-08D17288301D}" type="datetime1">
              <a:rPr lang="en-US" smtClean="0"/>
              <a:t>1/15/2025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04A43D6-F7F3-4542-90E7-3D96973FC365}" type="datetime1">
              <a:rPr lang="en-US" smtClean="0"/>
              <a:t>1/15/2025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90153" y="0"/>
            <a:ext cx="9617996" cy="82296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userDrawn="1"/>
        </p:nvSpPr>
        <p:spPr>
          <a:xfrm>
            <a:off x="1" y="0"/>
            <a:ext cx="14608148" cy="82296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416013" y="1115315"/>
            <a:ext cx="2158126" cy="743354"/>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userDrawn="1">
            <p:ph type="body" sz="quarter" idx="10" hasCustomPrompt="1"/>
          </p:nvPr>
        </p:nvSpPr>
        <p:spPr>
          <a:xfrm>
            <a:off x="1232857" y="2274541"/>
            <a:ext cx="8048842" cy="2558328"/>
          </a:xfrm>
        </p:spPr>
        <p:txBody>
          <a:bodyPr anchor="b">
            <a:normAutofit/>
          </a:bodyPr>
          <a:lstStyle>
            <a:lvl1pPr marL="0" indent="0">
              <a:buNone/>
              <a:defRPr sz="66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userDrawn="1"/>
        </p:nvSpPr>
        <p:spPr>
          <a:xfrm flipV="1">
            <a:off x="1411036" y="2047001"/>
            <a:ext cx="1266228" cy="55956"/>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232856" y="5000739"/>
            <a:ext cx="8048842" cy="1092229"/>
          </a:xfrm>
        </p:spPr>
        <p:txBody>
          <a:bodyPr>
            <a:normAutofit/>
          </a:bodyPr>
          <a:lstStyle>
            <a:lvl1pPr marL="0" indent="0">
              <a:buNone/>
              <a:defRPr sz="24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232854" y="6640367"/>
            <a:ext cx="1967581" cy="1363322"/>
          </a:xfrm>
        </p:spPr>
        <p:txBody>
          <a:bodyPr anchor="t">
            <a:normAutofit/>
          </a:bodyPr>
          <a:lstStyle>
            <a:lvl1pPr marL="0" indent="0">
              <a:lnSpc>
                <a:spcPct val="150000"/>
              </a:lnSpc>
              <a:spcBef>
                <a:spcPts val="0"/>
              </a:spcBef>
              <a:buNone/>
              <a:defRPr sz="12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3259942" y="6640367"/>
            <a:ext cx="1967581" cy="1363322"/>
          </a:xfrm>
        </p:spPr>
        <p:txBody>
          <a:bodyPr anchor="t">
            <a:normAutofit/>
          </a:bodyPr>
          <a:lstStyle>
            <a:lvl1pPr marL="0" indent="0">
              <a:lnSpc>
                <a:spcPct val="150000"/>
              </a:lnSpc>
              <a:spcBef>
                <a:spcPts val="0"/>
              </a:spcBef>
              <a:buNone/>
              <a:defRPr sz="12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5287030" y="6640366"/>
            <a:ext cx="1967581" cy="1363322"/>
          </a:xfrm>
        </p:spPr>
        <p:txBody>
          <a:bodyPr anchor="t">
            <a:normAutofit/>
          </a:bodyPr>
          <a:lstStyle>
            <a:lvl1pPr marL="0" indent="0">
              <a:lnSpc>
                <a:spcPct val="150000"/>
              </a:lnSpc>
              <a:spcBef>
                <a:spcPts val="0"/>
              </a:spcBef>
              <a:buNone/>
              <a:defRPr sz="12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7314117" y="6640366"/>
            <a:ext cx="1967581" cy="1363322"/>
          </a:xfrm>
        </p:spPr>
        <p:txBody>
          <a:bodyPr anchor="t">
            <a:normAutofit/>
          </a:bodyPr>
          <a:lstStyle>
            <a:lvl1pPr marL="0" indent="0">
              <a:lnSpc>
                <a:spcPct val="150000"/>
              </a:lnSpc>
              <a:spcBef>
                <a:spcPts val="0"/>
              </a:spcBef>
              <a:buNone/>
              <a:defRPr sz="12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2783529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32184" y="0"/>
            <a:ext cx="9098216" cy="82296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userDrawn="1"/>
        </p:nvSpPr>
        <p:spPr>
          <a:xfrm>
            <a:off x="6228" y="-22214"/>
            <a:ext cx="14628233" cy="8227032"/>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16014" y="542410"/>
            <a:ext cx="2179950" cy="798263"/>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userDrawn="1"/>
        </p:nvGrpSpPr>
        <p:grpSpPr>
          <a:xfrm>
            <a:off x="342046" y="5430417"/>
            <a:ext cx="14286187" cy="2799187"/>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userDrawn="1"/>
        </p:nvGrpSpPr>
        <p:grpSpPr>
          <a:xfrm>
            <a:off x="348274" y="5427846"/>
            <a:ext cx="14286187" cy="2799187"/>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userDrawn="1"/>
        </p:nvSpPr>
        <p:spPr>
          <a:xfrm flipV="1">
            <a:off x="1437839" y="1440269"/>
            <a:ext cx="1266228" cy="55956"/>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237709" y="1846127"/>
            <a:ext cx="3044190" cy="1247774"/>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232857" y="3486188"/>
            <a:ext cx="8717478" cy="2032806"/>
          </a:xfrm>
        </p:spPr>
        <p:txBody>
          <a:bodyPr anchor="b">
            <a:normAutofit/>
          </a:bodyPr>
          <a:lstStyle>
            <a:lvl1pPr marL="0" indent="0">
              <a:buNone/>
              <a:defRPr sz="66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232855" y="5680074"/>
            <a:ext cx="8717478" cy="819360"/>
          </a:xfrm>
        </p:spPr>
        <p:txBody>
          <a:bodyPr>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232854" y="6910401"/>
            <a:ext cx="1967581" cy="1093288"/>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3259942" y="6910401"/>
            <a:ext cx="1967581" cy="1093288"/>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5287030" y="6910400"/>
            <a:ext cx="1967581" cy="1093288"/>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7314117" y="6910400"/>
            <a:ext cx="1967581" cy="1093288"/>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Tree>
    <p:extLst>
      <p:ext uri="{BB962C8B-B14F-4D97-AF65-F5344CB8AC3E}">
        <p14:creationId xmlns:p14="http://schemas.microsoft.com/office/powerpoint/2010/main" val="3614948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userDrawn="1"/>
        </p:nvSpPr>
        <p:spPr>
          <a:xfrm>
            <a:off x="2499641" y="946376"/>
            <a:ext cx="11532242" cy="648688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4" name="Rectangle 23">
            <a:extLst>
              <a:ext uri="{FF2B5EF4-FFF2-40B4-BE49-F238E27FC236}">
                <a16:creationId xmlns:a16="http://schemas.microsoft.com/office/drawing/2014/main" id="{5A0B0534-9C62-FC49-BFF9-4F75BE4BCBA5}"/>
              </a:ext>
            </a:extLst>
          </p:cNvPr>
          <p:cNvSpPr/>
          <p:nvPr userDrawn="1"/>
        </p:nvSpPr>
        <p:spPr>
          <a:xfrm>
            <a:off x="598518" y="1469242"/>
            <a:ext cx="12903056" cy="6776455"/>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10598362" y="1752828"/>
            <a:ext cx="2799185" cy="6486888"/>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userDrawn="1"/>
        </p:nvSpPr>
        <p:spPr>
          <a:xfrm rot="5400000" flipV="1">
            <a:off x="-2757337" y="4821432"/>
            <a:ext cx="6770218" cy="65837"/>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1416014" y="3395729"/>
            <a:ext cx="2179950" cy="1247774"/>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4413461" y="3096908"/>
            <a:ext cx="8717476" cy="2032806"/>
          </a:xfrm>
        </p:spPr>
        <p:txBody>
          <a:bodyPr anchor="b">
            <a:normAutofit/>
          </a:bodyPr>
          <a:lstStyle>
            <a:lvl1pPr marL="0" indent="0">
              <a:buNone/>
              <a:defRPr sz="66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4413460" y="5271506"/>
            <a:ext cx="8717478" cy="819360"/>
          </a:xfrm>
        </p:spPr>
        <p:txBody>
          <a:bodyPr>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4413460" y="6910401"/>
            <a:ext cx="1967581"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6440548" y="6910401"/>
            <a:ext cx="1967581"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8467636" y="6910400"/>
            <a:ext cx="1967581"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10494723" y="6910400"/>
            <a:ext cx="1967581"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16014" y="2269724"/>
            <a:ext cx="2179950" cy="798263"/>
          </a:xfrm>
          <a:prstGeom prst="rect">
            <a:avLst/>
          </a:prstGeom>
        </p:spPr>
      </p:pic>
    </p:spTree>
    <p:extLst>
      <p:ext uri="{BB962C8B-B14F-4D97-AF65-F5344CB8AC3E}">
        <p14:creationId xmlns:p14="http://schemas.microsoft.com/office/powerpoint/2010/main" val="2547251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0" y="0"/>
            <a:ext cx="14630400" cy="82296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4030262" y="2009326"/>
            <a:ext cx="2482728" cy="9957816"/>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11406757" y="5005959"/>
            <a:ext cx="2482728" cy="3964556"/>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userDrawn="1">
            <p:ph type="pic" sz="quarter" idx="11" hasCustomPrompt="1"/>
          </p:nvPr>
        </p:nvSpPr>
        <p:spPr>
          <a:xfrm>
            <a:off x="1092638" y="2503989"/>
            <a:ext cx="2158126" cy="1089854"/>
          </a:xfrm>
        </p:spPr>
        <p:txBody>
          <a:bodyPr/>
          <a:lstStyle>
            <a:lvl1pPr marL="0" indent="0">
              <a:buNone/>
              <a:defRPr>
                <a:solidFill>
                  <a:schemeClr val="bg1"/>
                </a:solidFill>
              </a:defRPr>
            </a:lvl1pPr>
          </a:lstStyle>
          <a:p>
            <a:r>
              <a:rPr lang="en-US"/>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4169274" y="942772"/>
            <a:ext cx="7820796" cy="3967717"/>
          </a:xfrm>
        </p:spPr>
        <p:txBody>
          <a:bodyPr anchor="t">
            <a:normAutofit/>
          </a:bodyPr>
          <a:lstStyle>
            <a:lvl1pPr marL="0" indent="0">
              <a:buNone/>
              <a:defRPr sz="576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4169273" y="4997171"/>
            <a:ext cx="7820798" cy="972017"/>
          </a:xfrm>
        </p:spPr>
        <p:txBody>
          <a:bodyPr anchor="t">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userDrawn="1">
            <p:ph type="body" sz="quarter" idx="23" hasCustomPrompt="1"/>
          </p:nvPr>
        </p:nvSpPr>
        <p:spPr>
          <a:xfrm>
            <a:off x="4169272" y="6871428"/>
            <a:ext cx="1739536"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userDrawn="1">
            <p:ph type="body" sz="quarter" idx="24" hasCustomPrompt="1"/>
          </p:nvPr>
        </p:nvSpPr>
        <p:spPr>
          <a:xfrm>
            <a:off x="6196360" y="6871428"/>
            <a:ext cx="1739536"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userDrawn="1">
            <p:ph type="body" sz="quarter" idx="25" hasCustomPrompt="1"/>
          </p:nvPr>
        </p:nvSpPr>
        <p:spPr>
          <a:xfrm>
            <a:off x="8223448" y="6871427"/>
            <a:ext cx="1739536"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userDrawn="1">
            <p:ph type="body" sz="quarter" idx="26" hasCustomPrompt="1"/>
          </p:nvPr>
        </p:nvSpPr>
        <p:spPr>
          <a:xfrm>
            <a:off x="10250535" y="6871427"/>
            <a:ext cx="1739536" cy="1093288"/>
          </a:xfrm>
        </p:spPr>
        <p:txBody>
          <a:bodyPr anchor="t">
            <a:normAutofit/>
          </a:bodyPr>
          <a:lstStyle>
            <a:lvl1pPr marL="0" indent="0">
              <a:lnSpc>
                <a:spcPct val="100000"/>
              </a:lnSpc>
              <a:spcBef>
                <a:spcPts val="0"/>
              </a:spcBef>
              <a:buNone/>
              <a:defRPr sz="144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4548561" y="0"/>
            <a:ext cx="76810" cy="2062886"/>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4550390" y="2057400"/>
            <a:ext cx="80009" cy="20574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4550390" y="4114800"/>
            <a:ext cx="80009" cy="20574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4550390" y="6172200"/>
            <a:ext cx="80009" cy="20574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2639" y="1063095"/>
            <a:ext cx="2179950" cy="798263"/>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userDrawn="1"/>
        </p:nvSpPr>
        <p:spPr>
          <a:xfrm>
            <a:off x="3817621" y="622332"/>
            <a:ext cx="10120811" cy="5439965"/>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5889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4630400" cy="8232166"/>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0" y="466067"/>
            <a:ext cx="7551719"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663707" y="2596919"/>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8443641"/>
            <a:ext cx="739079" cy="252023"/>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10614619" y="7745737"/>
            <a:ext cx="3291840" cy="185771"/>
          </a:xfrm>
        </p:spPr>
        <p:txBody>
          <a:bodyPr/>
          <a:lstStyle>
            <a:lvl1pPr>
              <a:defRPr sz="84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214988" y="1986966"/>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9885077" y="1986966"/>
            <a:ext cx="4750925" cy="516018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663707" y="3357586"/>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214988" y="2747633"/>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663707" y="4118252"/>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214988" y="3508300"/>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663707" y="4878919"/>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214988" y="4268967"/>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663707" y="5639586"/>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214988" y="5029634"/>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663707" y="6400253"/>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214988" y="5790300"/>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663707" y="7160920"/>
            <a:ext cx="8712533"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214988" y="6550967"/>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9885046" y="1986916"/>
            <a:ext cx="4745354" cy="5156834"/>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3144775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BBA6A68-5CDE-4D35-BC5D-5E9C2B188070}"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userDrawn="1"/>
        </p:nvSpPr>
        <p:spPr>
          <a:xfrm>
            <a:off x="9879475" y="0"/>
            <a:ext cx="4750925" cy="824569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0" y="466067"/>
            <a:ext cx="7551719" cy="917268"/>
          </a:xfrm>
        </p:spPr>
        <p:txBody>
          <a:bodyPr anchor="b">
            <a:normAutofit/>
          </a:bodyPr>
          <a:lstStyle>
            <a:lvl1pPr algn="l">
              <a:defRPr sz="48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8443641"/>
            <a:ext cx="739079" cy="252023"/>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10614619" y="7745737"/>
            <a:ext cx="3291840" cy="185771"/>
          </a:xfrm>
        </p:spPr>
        <p:txBody>
          <a:bodyPr/>
          <a:lstStyle>
            <a:lvl1pPr>
              <a:defRPr sz="840">
                <a:solidFill>
                  <a:schemeClr val="bg2">
                    <a:lumMod val="25000"/>
                  </a:schemeClr>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438287"/>
            <a:ext cx="65837"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214988" y="1986966"/>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214988" y="2747633"/>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214988" y="3508300"/>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214988" y="4268967"/>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214988" y="5029634"/>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214988" y="5790300"/>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214988" y="6550967"/>
            <a:ext cx="7060672" cy="592456"/>
          </a:xfrm>
        </p:spPr>
        <p:txBody>
          <a:bodyPr anchor="b">
            <a:normAutofit/>
          </a:bodyPr>
          <a:lstStyle>
            <a:lvl1pPr marL="0" indent="0">
              <a:buNone/>
              <a:defRPr sz="24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10733911" y="4591400"/>
            <a:ext cx="2799602" cy="4509821"/>
          </a:xfrm>
          <a:prstGeom prst="rect">
            <a:avLst/>
          </a:prstGeom>
        </p:spPr>
      </p:pic>
    </p:spTree>
    <p:extLst>
      <p:ext uri="{BB962C8B-B14F-4D97-AF65-F5344CB8AC3E}">
        <p14:creationId xmlns:p14="http://schemas.microsoft.com/office/powerpoint/2010/main" val="151488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0"/>
            <a:ext cx="14630400" cy="8232166"/>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0" y="466067"/>
            <a:ext cx="7551719"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663707" y="2596919"/>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8443641"/>
            <a:ext cx="739079" cy="252023"/>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10614619" y="7745737"/>
            <a:ext cx="3291840" cy="185771"/>
          </a:xfrm>
        </p:spPr>
        <p:txBody>
          <a:bodyPr/>
          <a:lstStyle>
            <a:lvl1pPr>
              <a:defRPr sz="840">
                <a:solidFill>
                  <a:schemeClr val="bg1"/>
                </a:solidFill>
              </a:defRPr>
            </a:lvl1pPr>
          </a:lstStyle>
          <a:p>
            <a:fld id="{056F86DB-78DF-EB43-A6BE-40415A3A0052}" type="slidenum">
              <a:rPr lang="en-US" smtClean="0"/>
              <a:pPr/>
              <a:t>‹#›</a:t>
            </a:fld>
            <a:endParaRPr lang="en-US"/>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214988" y="1986966"/>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9885077" y="1986966"/>
            <a:ext cx="4750925" cy="516018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663707" y="3357586"/>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214988" y="2747633"/>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663707" y="4118252"/>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214988" y="3508300"/>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663707" y="4878919"/>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214988" y="4268967"/>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663707" y="5639586"/>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214988" y="5029634"/>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663707" y="6400253"/>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214988" y="5790300"/>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663707" y="7160920"/>
            <a:ext cx="8712533"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214988" y="6550967"/>
            <a:ext cx="7060672"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9885046" y="1986916"/>
            <a:ext cx="4745354" cy="5156834"/>
          </a:xfrm>
        </p:spPr>
        <p:txBody>
          <a:bodyPr/>
          <a:lstStyle>
            <a:lvl1pPr marL="0" indent="0">
              <a:buNone/>
              <a:defRPr>
                <a:solidFill>
                  <a:srgbClr val="008AD9"/>
                </a:solidFill>
              </a:defRPr>
            </a:lvl1pPr>
          </a:lstStyle>
          <a:p>
            <a:endParaRPr lang="en-US"/>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11153986" y="4753183"/>
            <a:ext cx="2482728" cy="4470102"/>
          </a:xfrm>
          <a:prstGeom prst="rect">
            <a:avLst/>
          </a:prstGeom>
        </p:spPr>
      </p:pic>
    </p:spTree>
    <p:extLst>
      <p:ext uri="{BB962C8B-B14F-4D97-AF65-F5344CB8AC3E}">
        <p14:creationId xmlns:p14="http://schemas.microsoft.com/office/powerpoint/2010/main" val="2726135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userDrawn="1"/>
        </p:nvSpPr>
        <p:spPr>
          <a:xfrm>
            <a:off x="0" y="-2566"/>
            <a:ext cx="14630400" cy="8232166"/>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1" y="466067"/>
            <a:ext cx="3938016" cy="917268"/>
          </a:xfrm>
        </p:spPr>
        <p:txBody>
          <a:bodyPr anchor="b">
            <a:normAutofit/>
          </a:bodyPr>
          <a:lstStyle>
            <a:lvl1pPr algn="l">
              <a:defRPr sz="48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userDrawn="1"/>
        </p:nvCxnSpPr>
        <p:spPr>
          <a:xfrm>
            <a:off x="663708" y="2596919"/>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8443641"/>
            <a:ext cx="739079" cy="252023"/>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userDrawn="1">
            <p:ph type="sldNum" sz="quarter" idx="12"/>
          </p:nvPr>
        </p:nvSpPr>
        <p:spPr>
          <a:xfrm>
            <a:off x="10614619" y="7745737"/>
            <a:ext cx="3291840" cy="185771"/>
          </a:xfrm>
        </p:spPr>
        <p:txBody>
          <a:bodyPr/>
          <a:lstStyle>
            <a:lvl1pPr>
              <a:defRPr sz="840">
                <a:solidFill>
                  <a:schemeClr val="bg1"/>
                </a:solidFill>
              </a:defRPr>
            </a:lvl1pPr>
          </a:lstStyle>
          <a:p>
            <a:fld id="{056F86DB-78DF-EB43-A6BE-40415A3A0052}" type="slidenum">
              <a:rPr lang="en-US" smtClean="0"/>
              <a:pPr/>
              <a:t>‹#›</a:t>
            </a:fld>
            <a:endParaRPr lang="en-US"/>
          </a:p>
        </p:txBody>
      </p:sp>
      <p:sp>
        <p:nvSpPr>
          <p:cNvPr id="32" name="Rectangle 31">
            <a:extLst>
              <a:ext uri="{FF2B5EF4-FFF2-40B4-BE49-F238E27FC236}">
                <a16:creationId xmlns:a16="http://schemas.microsoft.com/office/drawing/2014/main" id="{E1F10A0D-56F7-274F-989D-ED6596A4FEF9}"/>
              </a:ext>
            </a:extLst>
          </p:cNvPr>
          <p:cNvSpPr/>
          <p:nvPr userDrawn="1"/>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userDrawn="1">
            <p:ph type="body" sz="quarter" idx="13" hasCustomPrompt="1"/>
          </p:nvPr>
        </p:nvSpPr>
        <p:spPr>
          <a:xfrm>
            <a:off x="1214989" y="1986966"/>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userDrawn="1"/>
        </p:nvCxnSpPr>
        <p:spPr>
          <a:xfrm>
            <a:off x="663708" y="3357586"/>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214989" y="2747633"/>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userDrawn="1"/>
        </p:nvCxnSpPr>
        <p:spPr>
          <a:xfrm>
            <a:off x="663708" y="4118252"/>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214989" y="3508300"/>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userDrawn="1"/>
        </p:nvCxnSpPr>
        <p:spPr>
          <a:xfrm>
            <a:off x="663708" y="4878919"/>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214989" y="4268967"/>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userDrawn="1"/>
        </p:nvCxnSpPr>
        <p:spPr>
          <a:xfrm>
            <a:off x="663708" y="5639586"/>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214989" y="5029634"/>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userDrawn="1"/>
        </p:nvCxnSpPr>
        <p:spPr>
          <a:xfrm>
            <a:off x="663708" y="6400253"/>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214989" y="5790300"/>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userDrawn="1"/>
        </p:nvCxnSpPr>
        <p:spPr>
          <a:xfrm>
            <a:off x="663708" y="7160920"/>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214989" y="6550967"/>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userDrawn="1"/>
        </p:nvCxnSpPr>
        <p:spPr>
          <a:xfrm>
            <a:off x="8205444" y="2596919"/>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8756725" y="1986966"/>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userDrawn="1"/>
        </p:nvCxnSpPr>
        <p:spPr>
          <a:xfrm>
            <a:off x="8205444" y="3357586"/>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8756725" y="2747633"/>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userDrawn="1"/>
        </p:nvCxnSpPr>
        <p:spPr>
          <a:xfrm>
            <a:off x="8205444" y="4118252"/>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8756725" y="3508300"/>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userDrawn="1"/>
        </p:nvCxnSpPr>
        <p:spPr>
          <a:xfrm>
            <a:off x="8205444" y="4878919"/>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8756725" y="4268967"/>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userDrawn="1"/>
        </p:nvCxnSpPr>
        <p:spPr>
          <a:xfrm>
            <a:off x="8205444" y="5639586"/>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8756725" y="5029634"/>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userDrawn="1"/>
        </p:nvCxnSpPr>
        <p:spPr>
          <a:xfrm>
            <a:off x="8205444" y="6400253"/>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8756725" y="5790300"/>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userDrawn="1"/>
        </p:nvCxnSpPr>
        <p:spPr>
          <a:xfrm>
            <a:off x="8205444" y="7160920"/>
            <a:ext cx="5748596"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8756725" y="6550967"/>
            <a:ext cx="4658686" cy="592456"/>
          </a:xfrm>
        </p:spPr>
        <p:txBody>
          <a:bodyPr anchor="b">
            <a:normAutofit/>
          </a:bodyPr>
          <a:lstStyle>
            <a:lvl1pPr marL="0" indent="0">
              <a:buNone/>
              <a:defRPr sz="24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Tree>
    <p:extLst>
      <p:ext uri="{BB962C8B-B14F-4D97-AF65-F5344CB8AC3E}">
        <p14:creationId xmlns:p14="http://schemas.microsoft.com/office/powerpoint/2010/main" val="2017151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grpSp>
        <p:nvGrpSpPr>
          <p:cNvPr id="4" name="Group 3">
            <a:extLst>
              <a:ext uri="{FF2B5EF4-FFF2-40B4-BE49-F238E27FC236}">
                <a16:creationId xmlns:a16="http://schemas.microsoft.com/office/drawing/2014/main" id="{74F94D93-AE5D-7840-8588-32C38DD978F9}"/>
              </a:ext>
            </a:extLst>
          </p:cNvPr>
          <p:cNvGrpSpPr/>
          <p:nvPr userDrawn="1"/>
        </p:nvGrpSpPr>
        <p:grpSpPr>
          <a:xfrm>
            <a:off x="6458920" y="801620"/>
            <a:ext cx="9957816" cy="5510785"/>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723941" y="3656165"/>
            <a:ext cx="5298907" cy="2293531"/>
          </a:xfrm>
        </p:spPr>
        <p:txBody>
          <a:bodyPr anchor="t">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434328" y="1676400"/>
            <a:ext cx="6004560" cy="48768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723900" y="2314669"/>
            <a:ext cx="5276090" cy="923898"/>
          </a:xfrm>
        </p:spPr>
        <p:txBody>
          <a:bodyPr/>
          <a:lstStyle>
            <a:lvl1pPr marL="0" indent="0">
              <a:buNone/>
              <a:defRPr sz="6720" b="0" i="0" spc="72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664050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819910" y="819910"/>
            <a:ext cx="5675378" cy="6589775"/>
          </a:xfrm>
          <a:prstGeom prst="rect">
            <a:avLst/>
          </a:prstGeom>
        </p:spPr>
      </p:pic>
      <p:sp>
        <p:nvSpPr>
          <p:cNvPr id="3" name="Rectangle 2">
            <a:extLst>
              <a:ext uri="{FF2B5EF4-FFF2-40B4-BE49-F238E27FC236}">
                <a16:creationId xmlns:a16="http://schemas.microsoft.com/office/drawing/2014/main" id="{90997830-EF50-B643-B994-D997482F2707}"/>
              </a:ext>
            </a:extLst>
          </p:cNvPr>
          <p:cNvSpPr/>
          <p:nvPr userDrawn="1"/>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8307365" y="3656165"/>
            <a:ext cx="5298907" cy="2293531"/>
          </a:xfrm>
        </p:spPr>
        <p:txBody>
          <a:bodyPr anchor="t">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9096039" y="3594761"/>
            <a:ext cx="3753523" cy="73152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8330182" y="2334500"/>
            <a:ext cx="5276090" cy="923898"/>
          </a:xfrm>
        </p:spPr>
        <p:txBody>
          <a:bodyPr/>
          <a:lstStyle>
            <a:lvl1pPr marL="0" indent="0">
              <a:buNone/>
              <a:defRPr sz="6720" b="0" i="0" spc="72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819150" y="819150"/>
            <a:ext cx="5676900" cy="6590534"/>
          </a:xfrm>
        </p:spPr>
        <p:txBody>
          <a:bodyPr/>
          <a:lstStyle>
            <a:lvl1pPr marL="0" indent="0">
              <a:buNone/>
              <a:defRPr>
                <a:solidFill>
                  <a:srgbClr val="008AD9"/>
                </a:solidFill>
              </a:defRPr>
            </a:lvl1pPr>
          </a:lstStyle>
          <a:p>
            <a:endParaRPr lang="en-US"/>
          </a:p>
        </p:txBody>
      </p:sp>
    </p:spTree>
    <p:extLst>
      <p:ext uri="{BB962C8B-B14F-4D97-AF65-F5344CB8AC3E}">
        <p14:creationId xmlns:p14="http://schemas.microsoft.com/office/powerpoint/2010/main" val="3191141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userDrawn="1"/>
        </p:nvSpPr>
        <p:spPr>
          <a:xfrm>
            <a:off x="422335" y="2948937"/>
            <a:ext cx="12036366" cy="493128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4342849" y="1659946"/>
            <a:ext cx="2482728" cy="9957816"/>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10477201" y="5898722"/>
            <a:ext cx="2482728" cy="1480270"/>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375140" y="819910"/>
            <a:ext cx="5675378" cy="6589775"/>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8374380" y="827537"/>
            <a:ext cx="5676900" cy="6582148"/>
          </a:xfrm>
        </p:spPr>
        <p:txBody>
          <a:bodyPr/>
          <a:lstStyle>
            <a:lvl1pPr marL="0" indent="0">
              <a:buNone/>
              <a:defRPr>
                <a:solidFill>
                  <a:srgbClr val="008AD9"/>
                </a:solidFill>
              </a:defRPr>
            </a:lvl1pPr>
          </a:lstStyle>
          <a:p>
            <a:endParaRPr lang="en-US"/>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972919" y="6193540"/>
            <a:ext cx="6962976" cy="819360"/>
          </a:xfrm>
        </p:spPr>
        <p:txBody>
          <a:bodyPr>
            <a:noAutofit/>
          </a:bodyPr>
          <a:lstStyle>
            <a:lvl1pPr marL="0" indent="0">
              <a:buNone/>
              <a:defRPr sz="528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972919" y="3656165"/>
            <a:ext cx="6962976" cy="2293531"/>
          </a:xfrm>
        </p:spPr>
        <p:txBody>
          <a:bodyPr anchor="t">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userDrawn="1"/>
        </p:nvSpPr>
        <p:spPr>
          <a:xfrm>
            <a:off x="12709677" y="7630120"/>
            <a:ext cx="2115034" cy="80522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1" name="Rectangle 10">
            <a:extLst>
              <a:ext uri="{FF2B5EF4-FFF2-40B4-BE49-F238E27FC236}">
                <a16:creationId xmlns:a16="http://schemas.microsoft.com/office/drawing/2014/main" id="{375C90F8-2161-264A-9AE4-12FEC014C1A0}"/>
              </a:ext>
            </a:extLst>
          </p:cNvPr>
          <p:cNvSpPr/>
          <p:nvPr userDrawn="1"/>
        </p:nvSpPr>
        <p:spPr>
          <a:xfrm rot="5400000" flipV="1">
            <a:off x="-2081045" y="5376839"/>
            <a:ext cx="4931278" cy="7548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Tree>
    <p:extLst>
      <p:ext uri="{BB962C8B-B14F-4D97-AF65-F5344CB8AC3E}">
        <p14:creationId xmlns:p14="http://schemas.microsoft.com/office/powerpoint/2010/main" val="3954769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userDrawn="1"/>
        </p:nvSpPr>
        <p:spPr>
          <a:xfrm>
            <a:off x="-1" y="0"/>
            <a:ext cx="11733292" cy="82296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4030262" y="2009326"/>
            <a:ext cx="2482728" cy="9957816"/>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11406757" y="5005959"/>
            <a:ext cx="2482728" cy="3964556"/>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userDrawn="1">
            <p:ph type="body" sz="quarter" idx="12" hasCustomPrompt="1"/>
          </p:nvPr>
        </p:nvSpPr>
        <p:spPr>
          <a:xfrm>
            <a:off x="691970" y="2057400"/>
            <a:ext cx="9558564" cy="2853089"/>
          </a:xfrm>
        </p:spPr>
        <p:txBody>
          <a:bodyPr anchor="b">
            <a:normAutofit/>
          </a:bodyPr>
          <a:lstStyle>
            <a:lvl1pPr marL="0" indent="0">
              <a:buNone/>
              <a:defRPr sz="576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userDrawn="1">
            <p:ph type="body" sz="quarter" idx="13" hasCustomPrompt="1"/>
          </p:nvPr>
        </p:nvSpPr>
        <p:spPr>
          <a:xfrm>
            <a:off x="691969" y="4997171"/>
            <a:ext cx="9558566" cy="972017"/>
          </a:xfrm>
        </p:spPr>
        <p:txBody>
          <a:bodyPr anchor="b">
            <a:normAutofit/>
          </a:bodyPr>
          <a:lstStyle>
            <a:lvl1pPr marL="0" indent="0">
              <a:buNone/>
              <a:defRPr sz="24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userDrawn="1"/>
        </p:nvSpPr>
        <p:spPr>
          <a:xfrm>
            <a:off x="14548561" y="0"/>
            <a:ext cx="76810" cy="2062886"/>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userDrawn="1"/>
        </p:nvSpPr>
        <p:spPr>
          <a:xfrm>
            <a:off x="14550390" y="2057400"/>
            <a:ext cx="80009" cy="20574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userDrawn="1"/>
        </p:nvSpPr>
        <p:spPr>
          <a:xfrm>
            <a:off x="14550390" y="4114800"/>
            <a:ext cx="80009" cy="20574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userDrawn="1"/>
        </p:nvSpPr>
        <p:spPr>
          <a:xfrm>
            <a:off x="14550390" y="6172200"/>
            <a:ext cx="80009" cy="20574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userDrawn="1"/>
        </p:nvSpPr>
        <p:spPr>
          <a:xfrm>
            <a:off x="422443" y="1824689"/>
            <a:ext cx="10120811" cy="4237607"/>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4573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249553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723900" y="1910716"/>
            <a:ext cx="13182600" cy="962024"/>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723939" y="1443095"/>
            <a:ext cx="13182517" cy="467424"/>
          </a:xfrm>
        </p:spPr>
        <p:txBody>
          <a:bodyPr anchor="ctr">
            <a:noAutofit/>
          </a:bodyPr>
          <a:lstStyle>
            <a:lvl1pPr marL="0" indent="0" algn="l">
              <a:buNone/>
              <a:defRPr sz="1920" b="1" i="0">
                <a:solidFill>
                  <a:srgbClr val="063A79"/>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723900" y="3097531"/>
            <a:ext cx="13182600" cy="4522470"/>
          </a:xfrm>
        </p:spPr>
        <p:txBody>
          <a:bodyPr>
            <a:normAutofit/>
          </a:bodyPr>
          <a:lstStyle>
            <a:lvl1pPr marL="0" indent="0">
              <a:buNone/>
              <a:defRPr sz="1680">
                <a:latin typeface="Arial" panose="020B0604020202020204" pitchFamily="34" charset="0"/>
                <a:cs typeface="Arial" panose="020B0604020202020204" pitchFamily="34" charset="0"/>
              </a:defRPr>
            </a:lvl1pPr>
          </a:lstStyle>
          <a:p>
            <a:pPr lvl="0"/>
            <a:endParaRPr lang="en-US"/>
          </a:p>
        </p:txBody>
      </p:sp>
    </p:spTree>
    <p:extLst>
      <p:ext uri="{BB962C8B-B14F-4D97-AF65-F5344CB8AC3E}">
        <p14:creationId xmlns:p14="http://schemas.microsoft.com/office/powerpoint/2010/main" val="2351038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9480487" y="1645920"/>
            <a:ext cx="5149913"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1" y="1645920"/>
            <a:ext cx="5149907"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723941" y="7473115"/>
            <a:ext cx="13182518"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723942" y="2017396"/>
            <a:ext cx="3851717" cy="5147838"/>
          </a:xfrm>
        </p:spPr>
        <p:txBody>
          <a:bodyPr>
            <a:normAutofit/>
          </a:bodyPr>
          <a:lstStyle>
            <a:lvl1pPr marL="0" indent="0">
              <a:lnSpc>
                <a:spcPct val="150000"/>
              </a:lnSpc>
              <a:buFont typeface="Arial" panose="020B0604020202020204" pitchFamily="34" charset="0"/>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5389338" y="2017395"/>
            <a:ext cx="3851717"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10054741" y="2017394"/>
            <a:ext cx="3851717"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3993516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EA04405-182F-40A6-B567-2F75AB96956E}"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userDrawn="1"/>
        </p:nvSpPr>
        <p:spPr>
          <a:xfrm>
            <a:off x="7315200" y="1645919"/>
            <a:ext cx="7315200" cy="6583684"/>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591259"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723941" y="2017396"/>
            <a:ext cx="6130290"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7951359" y="2017396"/>
            <a:ext cx="6130290" cy="5147838"/>
          </a:xfrm>
        </p:spPr>
        <p:txBody>
          <a:bodyPr>
            <a:normAutofit/>
          </a:bodyPr>
          <a:lstStyle>
            <a:lvl1pPr marL="0" indent="0">
              <a:lnSpc>
                <a:spcPct val="150000"/>
              </a:lnSpc>
              <a:buNone/>
              <a:defRPr sz="168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680">
                <a:solidFill>
                  <a:schemeClr val="tx1">
                    <a:lumMod val="75000"/>
                    <a:lumOff val="25000"/>
                  </a:schemeClr>
                </a:solidFill>
                <a:latin typeface="Poppins" pitchFamily="2" charset="77"/>
                <a:cs typeface="Poppins" pitchFamily="2" charset="77"/>
              </a:defRPr>
            </a:lvl2pPr>
            <a:lvl3pPr marL="1097280" indent="0">
              <a:buNone/>
              <a:defRPr sz="1680">
                <a:solidFill>
                  <a:schemeClr val="tx1">
                    <a:lumMod val="75000"/>
                    <a:lumOff val="25000"/>
                  </a:schemeClr>
                </a:solidFill>
                <a:latin typeface="Poppins" pitchFamily="2" charset="77"/>
                <a:cs typeface="Poppins" pitchFamily="2" charset="77"/>
              </a:defRPr>
            </a:lvl3pPr>
            <a:lvl4pPr marL="1645920" indent="0">
              <a:buNone/>
              <a:defRPr sz="1680">
                <a:solidFill>
                  <a:schemeClr val="tx1">
                    <a:lumMod val="75000"/>
                    <a:lumOff val="25000"/>
                  </a:schemeClr>
                </a:solidFill>
                <a:latin typeface="Poppins" pitchFamily="2" charset="77"/>
                <a:cs typeface="Poppins" pitchFamily="2" charset="77"/>
              </a:defRPr>
            </a:lvl4pPr>
            <a:lvl5pPr marL="2194560" indent="0">
              <a:buNone/>
              <a:defRPr sz="168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Tree>
    <p:extLst>
      <p:ext uri="{BB962C8B-B14F-4D97-AF65-F5344CB8AC3E}">
        <p14:creationId xmlns:p14="http://schemas.microsoft.com/office/powerpoint/2010/main" val="639966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userDrawn="1"/>
        </p:nvSpPr>
        <p:spPr>
          <a:xfrm>
            <a:off x="9480487" y="1639424"/>
            <a:ext cx="5149913"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4" name="Rectangle 63">
            <a:extLst>
              <a:ext uri="{FF2B5EF4-FFF2-40B4-BE49-F238E27FC236}">
                <a16:creationId xmlns:a16="http://schemas.microsoft.com/office/drawing/2014/main" id="{269BEEA7-F88D-4847-BB1A-3E6E13B9C13B}"/>
              </a:ext>
            </a:extLst>
          </p:cNvPr>
          <p:cNvSpPr/>
          <p:nvPr userDrawn="1"/>
        </p:nvSpPr>
        <p:spPr>
          <a:xfrm>
            <a:off x="1" y="1639422"/>
            <a:ext cx="5149907" cy="658368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723941" y="7473115"/>
            <a:ext cx="13182518"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261683" y="3838768"/>
            <a:ext cx="3319466" cy="2474484"/>
          </a:xfrm>
        </p:spPr>
        <p:txBody>
          <a:bodyPr anchor="t">
            <a:noAutofit/>
          </a:bodyPr>
          <a:lstStyle>
            <a:lvl1pPr marL="0" indent="0" algn="l">
              <a:lnSpc>
                <a:spcPct val="150000"/>
              </a:lnSpc>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261683" y="3366522"/>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5655467" y="3838768"/>
            <a:ext cx="3319466" cy="2474484"/>
          </a:xfrm>
        </p:spPr>
        <p:txBody>
          <a:bodyPr anchor="t">
            <a:noAutofit/>
          </a:bodyPr>
          <a:lstStyle>
            <a:lvl1pPr marL="0" indent="0" algn="l">
              <a:lnSpc>
                <a:spcPct val="150000"/>
              </a:lnSpc>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5655467" y="3366522"/>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10115117" y="3838768"/>
            <a:ext cx="3319466" cy="2474484"/>
          </a:xfrm>
        </p:spPr>
        <p:txBody>
          <a:bodyPr anchor="t">
            <a:noAutofit/>
          </a:bodyPr>
          <a:lstStyle>
            <a:lvl1pPr marL="0" indent="0" algn="l">
              <a:lnSpc>
                <a:spcPct val="150000"/>
              </a:lnSpc>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10115117" y="3366522"/>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510790" y="2206474"/>
            <a:ext cx="830580" cy="830580"/>
          </a:xfrm>
        </p:spPr>
        <p:txBody>
          <a:bodyPr>
            <a:normAutofit/>
          </a:bodyPr>
          <a:lstStyle>
            <a:lvl1pPr marL="0" indent="0">
              <a:buNone/>
              <a:defRPr sz="1440"/>
            </a:lvl1pPr>
          </a:lstStyle>
          <a:p>
            <a:r>
              <a:rPr lang="en-US"/>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6899910" y="2206474"/>
            <a:ext cx="830580" cy="830580"/>
          </a:xfrm>
        </p:spPr>
        <p:txBody>
          <a:bodyPr>
            <a:normAutofit/>
          </a:bodyPr>
          <a:lstStyle>
            <a:lvl1pPr marL="0" indent="0">
              <a:buNone/>
              <a:defRPr sz="1440"/>
            </a:lvl1pPr>
          </a:lstStyle>
          <a:p>
            <a:r>
              <a:rPr lang="en-US"/>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11359560" y="2206474"/>
            <a:ext cx="830580" cy="830580"/>
          </a:xfrm>
        </p:spPr>
        <p:txBody>
          <a:bodyPr>
            <a:normAutofit/>
          </a:bodyPr>
          <a:lstStyle>
            <a:lvl1pPr marL="0" indent="0">
              <a:buNone/>
              <a:defRPr sz="1440"/>
            </a:lvl1pPr>
          </a:lstStyle>
          <a:p>
            <a:r>
              <a:rPr lang="en-US"/>
              <a:t>Icon</a:t>
            </a:r>
          </a:p>
        </p:txBody>
      </p:sp>
    </p:spTree>
    <p:extLst>
      <p:ext uri="{BB962C8B-B14F-4D97-AF65-F5344CB8AC3E}">
        <p14:creationId xmlns:p14="http://schemas.microsoft.com/office/powerpoint/2010/main" val="707610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7315198" y="1"/>
            <a:ext cx="7315202" cy="6111848"/>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7315198" y="6111849"/>
            <a:ext cx="7315202" cy="21177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07919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7775960" y="6683349"/>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079236"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7775960" y="6350950"/>
            <a:ext cx="1828102" cy="313932"/>
          </a:xfrm>
          <a:prstGeom prst="rect">
            <a:avLst/>
          </a:prstGeom>
          <a:noFill/>
        </p:spPr>
        <p:txBody>
          <a:bodyPr wrap="square" rtlCol="0">
            <a:spAutoFit/>
          </a:bodyPr>
          <a:lstStyle/>
          <a:p>
            <a:pPr algn="l"/>
            <a:r>
              <a:rPr lang="en-US" sz="1440" b="1" i="0" spc="36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7775959" y="7161885"/>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9934318" y="6672997"/>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9934317" y="7151533"/>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2092677" y="6663717"/>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2092676" y="7142253"/>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3814586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7315198" y="0"/>
            <a:ext cx="7315202" cy="7494283"/>
          </a:xfrm>
        </p:spPr>
        <p:txBody>
          <a:body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75000"/>
                    <a:lumOff val="2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07919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438287"/>
            <a:ext cx="291682" cy="917268"/>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079236"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594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2" y="466067"/>
            <a:ext cx="1267048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438287"/>
            <a:ext cx="291682" cy="917268"/>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079236"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7315194" y="1740164"/>
            <a:ext cx="6079236" cy="3974384"/>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userDrawn="1"/>
        </p:nvSpPr>
        <p:spPr>
          <a:xfrm>
            <a:off x="7315198" y="6111849"/>
            <a:ext cx="7315202" cy="21177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7775960" y="6683349"/>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userDrawn="1"/>
        </p:nvSpPr>
        <p:spPr>
          <a:xfrm>
            <a:off x="7775960" y="6350950"/>
            <a:ext cx="1828102" cy="313932"/>
          </a:xfrm>
          <a:prstGeom prst="rect">
            <a:avLst/>
          </a:prstGeom>
          <a:noFill/>
        </p:spPr>
        <p:txBody>
          <a:bodyPr wrap="square" rtlCol="0">
            <a:spAutoFit/>
          </a:bodyPr>
          <a:lstStyle/>
          <a:p>
            <a:pPr algn="l"/>
            <a:r>
              <a:rPr lang="en-US" sz="1440" b="1" i="0" spc="36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7775959" y="7161885"/>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9934318" y="6672997"/>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9934317" y="7151533"/>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2092677" y="6663717"/>
            <a:ext cx="1828100" cy="459944"/>
          </a:xfrm>
        </p:spPr>
        <p:txBody>
          <a:bodyPr>
            <a:noAutofit/>
          </a:bodyPr>
          <a:lstStyle>
            <a:lvl1pPr marL="0" indent="0">
              <a:lnSpc>
                <a:spcPct val="100000"/>
              </a:lnSpc>
              <a:spcBef>
                <a:spcPts val="0"/>
              </a:spcBef>
              <a:buNone/>
              <a:defRPr sz="2880" b="1"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2092676" y="7142253"/>
            <a:ext cx="1809476" cy="566353"/>
          </a:xfrm>
        </p:spPr>
        <p:txBody>
          <a:bodyPr>
            <a:noAutofit/>
          </a:bodyPr>
          <a:lstStyle>
            <a:lvl1pPr marL="0" indent="0">
              <a:lnSpc>
                <a:spcPct val="100000"/>
              </a:lnSpc>
              <a:spcBef>
                <a:spcPts val="0"/>
              </a:spcBef>
              <a:buNone/>
              <a:defRPr sz="1440" b="0" i="0">
                <a:solidFill>
                  <a:schemeClr val="bg1"/>
                </a:solidFill>
                <a:latin typeface="Arial" panose="020B0604020202020204" pitchFamily="34" charset="0"/>
                <a:cs typeface="Arial" panose="020B0604020202020204" pitchFamily="34" charset="0"/>
              </a:defRPr>
            </a:lvl1pPr>
            <a:lvl2pPr marL="548640" indent="0">
              <a:buNone/>
              <a:defRPr sz="1680" b="0" i="0">
                <a:latin typeface="Poppins" pitchFamily="2" charset="77"/>
                <a:cs typeface="Poppins" pitchFamily="2" charset="77"/>
              </a:defRPr>
            </a:lvl2pPr>
            <a:lvl3pPr marL="1097280" indent="0">
              <a:buNone/>
              <a:defRPr sz="1680" b="0" i="0">
                <a:latin typeface="Poppins" pitchFamily="2" charset="77"/>
                <a:cs typeface="Poppins" pitchFamily="2" charset="77"/>
              </a:defRPr>
            </a:lvl3pPr>
            <a:lvl4pPr marL="1645920" indent="0">
              <a:buNone/>
              <a:defRPr sz="1680" b="0" i="0">
                <a:latin typeface="Poppins" pitchFamily="2" charset="77"/>
                <a:cs typeface="Poppins" pitchFamily="2" charset="77"/>
              </a:defRPr>
            </a:lvl4pPr>
            <a:lvl5pPr marL="2194560" indent="0">
              <a:buNone/>
              <a:defRPr sz="168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4023418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463020" y="2029969"/>
            <a:ext cx="2323122" cy="1103189"/>
          </a:xfrm>
        </p:spPr>
        <p:txBody>
          <a:bodyPr>
            <a:normAutofit/>
          </a:bodyPr>
          <a:lstStyle>
            <a:lvl1pPr marL="0" indent="0" algn="ctr">
              <a:buNone/>
              <a:defRPr sz="1800"/>
            </a:lvl1pPr>
          </a:lstStyle>
          <a:p>
            <a:endParaRPr lang="en-US"/>
          </a:p>
        </p:txBody>
      </p:sp>
      <p:cxnSp>
        <p:nvCxnSpPr>
          <p:cNvPr id="10" name="Straight Connector 9">
            <a:extLst>
              <a:ext uri="{FF2B5EF4-FFF2-40B4-BE49-F238E27FC236}">
                <a16:creationId xmlns:a16="http://schemas.microsoft.com/office/drawing/2014/main" id="{D488D9DE-C176-4142-B49C-6FA24124A139}"/>
              </a:ext>
            </a:extLst>
          </p:cNvPr>
          <p:cNvCxnSpPr/>
          <p:nvPr userDrawn="1"/>
        </p:nvCxnSpPr>
        <p:spPr>
          <a:xfrm>
            <a:off x="769925" y="3566160"/>
            <a:ext cx="13090550"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userDrawn="1"/>
        </p:nvCxnSpPr>
        <p:spPr>
          <a:xfrm>
            <a:off x="769925" y="5661965"/>
            <a:ext cx="13090550"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userDrawn="1"/>
        </p:nvCxnSpPr>
        <p:spPr>
          <a:xfrm>
            <a:off x="4665269" y="2077480"/>
            <a:ext cx="0" cy="5120677"/>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userDrawn="1"/>
        </p:nvCxnSpPr>
        <p:spPr>
          <a:xfrm>
            <a:off x="9877349" y="2077480"/>
            <a:ext cx="0" cy="5120677"/>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463020" y="4057854"/>
            <a:ext cx="2323122" cy="1103189"/>
          </a:xfrm>
        </p:spPr>
        <p:txBody>
          <a:bodyPr>
            <a:normAutofit/>
          </a:bodyPr>
          <a:lstStyle>
            <a:lvl1pPr marL="0" indent="0" algn="ctr">
              <a:buNone/>
              <a:defRPr sz="1800"/>
            </a:lvl1pPr>
          </a:lstStyle>
          <a:p>
            <a:endParaRPr lang="en-US"/>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463020" y="6016291"/>
            <a:ext cx="2323122" cy="1103189"/>
          </a:xfrm>
        </p:spPr>
        <p:txBody>
          <a:bodyPr>
            <a:normAutofit/>
          </a:bodyPr>
          <a:lstStyle>
            <a:lvl1pPr marL="0" indent="0" algn="ctr">
              <a:buNone/>
              <a:defRPr sz="1800"/>
            </a:lvl1pPr>
          </a:lstStyle>
          <a:p>
            <a:endParaRPr lang="en-US"/>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6109749" y="2029969"/>
            <a:ext cx="2323122" cy="1103189"/>
          </a:xfrm>
        </p:spPr>
        <p:txBody>
          <a:bodyPr>
            <a:normAutofit/>
          </a:bodyPr>
          <a:lstStyle>
            <a:lvl1pPr marL="0" indent="0" algn="ctr">
              <a:buNone/>
              <a:defRPr sz="1800"/>
            </a:lvl1pPr>
          </a:lstStyle>
          <a:p>
            <a:endParaRPr lang="en-US"/>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6109749" y="4057854"/>
            <a:ext cx="2323122" cy="1103189"/>
          </a:xfrm>
        </p:spPr>
        <p:txBody>
          <a:bodyPr>
            <a:normAutofit/>
          </a:bodyPr>
          <a:lstStyle>
            <a:lvl1pPr marL="0" indent="0" algn="ctr">
              <a:buNone/>
              <a:defRPr sz="1800"/>
            </a:lvl1pPr>
          </a:lstStyle>
          <a:p>
            <a:endParaRPr lang="en-US"/>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6109749" y="6016291"/>
            <a:ext cx="2323122" cy="1103189"/>
          </a:xfrm>
        </p:spPr>
        <p:txBody>
          <a:bodyPr>
            <a:normAutofit/>
          </a:bodyPr>
          <a:lstStyle>
            <a:lvl1pPr marL="0" indent="0" algn="ctr">
              <a:buNone/>
              <a:defRPr sz="1800"/>
            </a:lvl1pPr>
          </a:lstStyle>
          <a:p>
            <a:endParaRPr lang="en-US"/>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10756478" y="2073722"/>
            <a:ext cx="2323122" cy="1103189"/>
          </a:xfrm>
        </p:spPr>
        <p:txBody>
          <a:bodyPr>
            <a:normAutofit/>
          </a:bodyPr>
          <a:lstStyle>
            <a:lvl1pPr marL="0" indent="0" algn="ctr">
              <a:buNone/>
              <a:defRPr sz="1800"/>
            </a:lvl1pPr>
          </a:lstStyle>
          <a:p>
            <a:endParaRPr lang="en-US"/>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10756478" y="4101607"/>
            <a:ext cx="2323122" cy="1103189"/>
          </a:xfrm>
        </p:spPr>
        <p:txBody>
          <a:bodyPr>
            <a:normAutofit/>
          </a:bodyPr>
          <a:lstStyle>
            <a:lvl1pPr marL="0" indent="0" algn="ctr">
              <a:buNone/>
              <a:defRPr sz="1800"/>
            </a:lvl1pPr>
          </a:lstStyle>
          <a:p>
            <a:endParaRPr lang="en-US"/>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10756478" y="6060044"/>
            <a:ext cx="2323122" cy="1103189"/>
          </a:xfrm>
        </p:spPr>
        <p:txBody>
          <a:bodyPr>
            <a:normAutofit/>
          </a:bodyPr>
          <a:lstStyle>
            <a:lvl1pPr marL="0" indent="0" algn="ctr">
              <a:buNone/>
              <a:defRPr sz="1800"/>
            </a:lvl1pPr>
          </a:lstStyle>
          <a:p>
            <a:endParaRPr lang="en-US"/>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2170722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userDrawn="1"/>
        </p:nvSpPr>
        <p:spPr>
          <a:xfrm>
            <a:off x="7329287" y="4589975"/>
            <a:ext cx="3291840" cy="2883095"/>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2" name="Rectangle 41">
            <a:extLst>
              <a:ext uri="{FF2B5EF4-FFF2-40B4-BE49-F238E27FC236}">
                <a16:creationId xmlns:a16="http://schemas.microsoft.com/office/drawing/2014/main" id="{FB83A048-9958-5648-A2DE-9919F318DD2C}"/>
              </a:ext>
            </a:extLst>
          </p:cNvPr>
          <p:cNvSpPr/>
          <p:nvPr userDrawn="1"/>
        </p:nvSpPr>
        <p:spPr>
          <a:xfrm>
            <a:off x="4023360" y="1706833"/>
            <a:ext cx="3291840" cy="2883095"/>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4" name="Rectangle 43">
            <a:extLst>
              <a:ext uri="{FF2B5EF4-FFF2-40B4-BE49-F238E27FC236}">
                <a16:creationId xmlns:a16="http://schemas.microsoft.com/office/drawing/2014/main" id="{65CCD481-5004-4145-BA3F-FA5E2D5B73E5}"/>
              </a:ext>
            </a:extLst>
          </p:cNvPr>
          <p:cNvSpPr/>
          <p:nvPr userDrawn="1"/>
        </p:nvSpPr>
        <p:spPr>
          <a:xfrm>
            <a:off x="727730" y="1715418"/>
            <a:ext cx="3291840" cy="2883097"/>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6" name="Rectangle 45">
            <a:extLst>
              <a:ext uri="{FF2B5EF4-FFF2-40B4-BE49-F238E27FC236}">
                <a16:creationId xmlns:a16="http://schemas.microsoft.com/office/drawing/2014/main" id="{04D4B494-386C-ED48-9394-1095D9DE7901}"/>
              </a:ext>
            </a:extLst>
          </p:cNvPr>
          <p:cNvSpPr/>
          <p:nvPr userDrawn="1"/>
        </p:nvSpPr>
        <p:spPr>
          <a:xfrm>
            <a:off x="7329287" y="1706878"/>
            <a:ext cx="3291840" cy="2883097"/>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8" name="Rectangle 47">
            <a:extLst>
              <a:ext uri="{FF2B5EF4-FFF2-40B4-BE49-F238E27FC236}">
                <a16:creationId xmlns:a16="http://schemas.microsoft.com/office/drawing/2014/main" id="{C0504293-9CDB-A24E-9C15-E09C6F6D3C43}"/>
              </a:ext>
            </a:extLst>
          </p:cNvPr>
          <p:cNvSpPr/>
          <p:nvPr userDrawn="1"/>
        </p:nvSpPr>
        <p:spPr>
          <a:xfrm>
            <a:off x="10635214" y="4589976"/>
            <a:ext cx="3291840" cy="2883097"/>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9" name="Rectangle 48">
            <a:extLst>
              <a:ext uri="{FF2B5EF4-FFF2-40B4-BE49-F238E27FC236}">
                <a16:creationId xmlns:a16="http://schemas.microsoft.com/office/drawing/2014/main" id="{5846E147-93EA-E244-961E-5D7478801065}"/>
              </a:ext>
            </a:extLst>
          </p:cNvPr>
          <p:cNvSpPr/>
          <p:nvPr userDrawn="1"/>
        </p:nvSpPr>
        <p:spPr>
          <a:xfrm>
            <a:off x="10635214" y="1706881"/>
            <a:ext cx="3291840" cy="2883095"/>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58" name="Rectangle 57">
            <a:extLst>
              <a:ext uri="{FF2B5EF4-FFF2-40B4-BE49-F238E27FC236}">
                <a16:creationId xmlns:a16="http://schemas.microsoft.com/office/drawing/2014/main" id="{BCB32490-6996-0145-934F-F0D800B2769F}"/>
              </a:ext>
            </a:extLst>
          </p:cNvPr>
          <p:cNvSpPr/>
          <p:nvPr userDrawn="1"/>
        </p:nvSpPr>
        <p:spPr>
          <a:xfrm>
            <a:off x="4023360" y="4589930"/>
            <a:ext cx="3291840" cy="2883097"/>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59" name="Rectangle 58">
            <a:extLst>
              <a:ext uri="{FF2B5EF4-FFF2-40B4-BE49-F238E27FC236}">
                <a16:creationId xmlns:a16="http://schemas.microsoft.com/office/drawing/2014/main" id="{D541170F-FB18-5C49-94EC-95DEF809AAC5}"/>
              </a:ext>
            </a:extLst>
          </p:cNvPr>
          <p:cNvSpPr/>
          <p:nvPr userDrawn="1"/>
        </p:nvSpPr>
        <p:spPr>
          <a:xfrm>
            <a:off x="727730" y="4589930"/>
            <a:ext cx="3291840" cy="2883097"/>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910311" y="2819376"/>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910311" y="3291621"/>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4211188" y="2812617"/>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4211188" y="3284863"/>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910304" y="5856848"/>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910304" y="6329094"/>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4211181" y="5850090"/>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4211181" y="6322335"/>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7530813" y="2812617"/>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7530813" y="3284863"/>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10831690" y="2805859"/>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10831690" y="3278104"/>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7530806" y="5850090"/>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7530806" y="6322335"/>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10831683" y="5843331"/>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10831683" y="6315577"/>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989793" y="1949109"/>
            <a:ext cx="767714" cy="767714"/>
          </a:xfrm>
        </p:spPr>
        <p:txBody>
          <a:bodyPr>
            <a:normAutofit/>
          </a:bodyPr>
          <a:lstStyle>
            <a:lvl1pPr marL="0" indent="0" algn="ctr">
              <a:buNone/>
              <a:defRPr sz="1440">
                <a:solidFill>
                  <a:srgbClr val="F66B00"/>
                </a:solidFill>
              </a:defRPr>
            </a:lvl1pPr>
          </a:lstStyle>
          <a:p>
            <a:r>
              <a:rPr lang="en-US"/>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5281623" y="1949109"/>
            <a:ext cx="767714" cy="767714"/>
          </a:xfrm>
        </p:spPr>
        <p:txBody>
          <a:bodyPr>
            <a:normAutofit/>
          </a:bodyPr>
          <a:lstStyle>
            <a:lvl1pPr marL="0" indent="0" algn="ctr">
              <a:buNone/>
              <a:defRPr sz="1440">
                <a:solidFill>
                  <a:srgbClr val="F66B00"/>
                </a:solidFill>
              </a:defRPr>
            </a:lvl1pPr>
          </a:lstStyle>
          <a:p>
            <a:r>
              <a:rPr lang="en-US"/>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8596399" y="1948360"/>
            <a:ext cx="767714" cy="767714"/>
          </a:xfrm>
        </p:spPr>
        <p:txBody>
          <a:bodyPr>
            <a:normAutofit/>
          </a:bodyPr>
          <a:lstStyle>
            <a:lvl1pPr marL="0" indent="0" algn="ctr">
              <a:buNone/>
              <a:defRPr sz="1440">
                <a:solidFill>
                  <a:srgbClr val="F66B00"/>
                </a:solidFill>
              </a:defRPr>
            </a:lvl1pPr>
          </a:lstStyle>
          <a:p>
            <a:r>
              <a:rPr lang="en-US"/>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11897278" y="1948360"/>
            <a:ext cx="767714" cy="767714"/>
          </a:xfrm>
        </p:spPr>
        <p:txBody>
          <a:bodyPr>
            <a:normAutofit/>
          </a:bodyPr>
          <a:lstStyle>
            <a:lvl1pPr marL="0" indent="0" algn="ctr">
              <a:buNone/>
              <a:defRPr sz="1440">
                <a:solidFill>
                  <a:srgbClr val="F66B00"/>
                </a:solidFill>
              </a:defRPr>
            </a:lvl1pPr>
          </a:lstStyle>
          <a:p>
            <a:r>
              <a:rPr lang="en-US"/>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989793" y="4986490"/>
            <a:ext cx="767714" cy="767714"/>
          </a:xfrm>
        </p:spPr>
        <p:txBody>
          <a:bodyPr>
            <a:normAutofit/>
          </a:bodyPr>
          <a:lstStyle>
            <a:lvl1pPr marL="0" indent="0" algn="ctr">
              <a:buNone/>
              <a:defRPr sz="1440">
                <a:solidFill>
                  <a:srgbClr val="F66B00"/>
                </a:solidFill>
              </a:defRPr>
            </a:lvl1pPr>
          </a:lstStyle>
          <a:p>
            <a:r>
              <a:rPr lang="en-US"/>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5281623" y="4986490"/>
            <a:ext cx="767714" cy="767714"/>
          </a:xfrm>
        </p:spPr>
        <p:txBody>
          <a:bodyPr>
            <a:normAutofit/>
          </a:bodyPr>
          <a:lstStyle>
            <a:lvl1pPr marL="0" indent="0" algn="ctr">
              <a:buNone/>
              <a:defRPr sz="1440">
                <a:solidFill>
                  <a:srgbClr val="F66B00"/>
                </a:solidFill>
              </a:defRPr>
            </a:lvl1pPr>
          </a:lstStyle>
          <a:p>
            <a:r>
              <a:rPr lang="en-US"/>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8596399" y="4985741"/>
            <a:ext cx="767714" cy="767714"/>
          </a:xfrm>
        </p:spPr>
        <p:txBody>
          <a:bodyPr>
            <a:normAutofit/>
          </a:bodyPr>
          <a:lstStyle>
            <a:lvl1pPr marL="0" indent="0" algn="ctr">
              <a:buNone/>
              <a:defRPr sz="1440">
                <a:solidFill>
                  <a:srgbClr val="F66B00"/>
                </a:solidFill>
              </a:defRPr>
            </a:lvl1pPr>
          </a:lstStyle>
          <a:p>
            <a:r>
              <a:rPr lang="en-US"/>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11897278" y="4985741"/>
            <a:ext cx="767714" cy="767714"/>
          </a:xfrm>
        </p:spPr>
        <p:txBody>
          <a:bodyPr>
            <a:normAutofit/>
          </a:bodyPr>
          <a:lstStyle>
            <a:lvl1pPr marL="0" indent="0" algn="ctr">
              <a:buNone/>
              <a:defRPr sz="1440">
                <a:solidFill>
                  <a:srgbClr val="F66B00"/>
                </a:solidFill>
              </a:defRPr>
            </a:lvl1pPr>
          </a:lstStyle>
          <a:p>
            <a:r>
              <a:rPr lang="en-US"/>
              <a:t>Icon</a:t>
            </a:r>
          </a:p>
        </p:txBody>
      </p:sp>
    </p:spTree>
    <p:extLst>
      <p:ext uri="{BB962C8B-B14F-4D97-AF65-F5344CB8AC3E}">
        <p14:creationId xmlns:p14="http://schemas.microsoft.com/office/powerpoint/2010/main" val="1807058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716249" y="1719709"/>
            <a:ext cx="13210806" cy="5757610"/>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6373" y="8076058"/>
            <a:ext cx="14640835" cy="15354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910311" y="2819376"/>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910311" y="3291621"/>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4211188" y="2812617"/>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4211188" y="3284863"/>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910304" y="5856848"/>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910304" y="6329094"/>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4211181" y="5850090"/>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4211181" y="6322335"/>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7530813" y="2812617"/>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7530813" y="3284863"/>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10831690" y="2805859"/>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10831690" y="3278104"/>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7530806" y="5850090"/>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7530806" y="6322335"/>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10831683" y="5843331"/>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10831683" y="6315577"/>
            <a:ext cx="2908607" cy="926161"/>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989793" y="1949109"/>
            <a:ext cx="767714" cy="767714"/>
          </a:xfrm>
        </p:spPr>
        <p:txBody>
          <a:bodyPr>
            <a:normAutofit/>
          </a:bodyPr>
          <a:lstStyle>
            <a:lvl1pPr marL="0" indent="0" algn="ctr">
              <a:buNone/>
              <a:defRPr sz="1440">
                <a:solidFill>
                  <a:srgbClr val="F66B00"/>
                </a:solidFill>
              </a:defRPr>
            </a:lvl1pPr>
          </a:lstStyle>
          <a:p>
            <a:r>
              <a:rPr lang="en-US"/>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5281623" y="1949109"/>
            <a:ext cx="767714" cy="767714"/>
          </a:xfrm>
        </p:spPr>
        <p:txBody>
          <a:bodyPr>
            <a:normAutofit/>
          </a:bodyPr>
          <a:lstStyle>
            <a:lvl1pPr marL="0" indent="0" algn="ctr">
              <a:buNone/>
              <a:defRPr sz="1440">
                <a:solidFill>
                  <a:srgbClr val="F66B00"/>
                </a:solidFill>
              </a:defRPr>
            </a:lvl1pPr>
          </a:lstStyle>
          <a:p>
            <a:r>
              <a:rPr lang="en-US"/>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8596399" y="1948360"/>
            <a:ext cx="767714" cy="767714"/>
          </a:xfrm>
        </p:spPr>
        <p:txBody>
          <a:bodyPr>
            <a:normAutofit/>
          </a:bodyPr>
          <a:lstStyle>
            <a:lvl1pPr marL="0" indent="0" algn="ctr">
              <a:buNone/>
              <a:defRPr sz="1440">
                <a:solidFill>
                  <a:srgbClr val="F66B00"/>
                </a:solidFill>
              </a:defRPr>
            </a:lvl1pPr>
          </a:lstStyle>
          <a:p>
            <a:r>
              <a:rPr lang="en-US"/>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11897278" y="1948360"/>
            <a:ext cx="767714" cy="767714"/>
          </a:xfrm>
        </p:spPr>
        <p:txBody>
          <a:bodyPr>
            <a:normAutofit/>
          </a:bodyPr>
          <a:lstStyle>
            <a:lvl1pPr marL="0" indent="0" algn="ctr">
              <a:buNone/>
              <a:defRPr sz="1440">
                <a:solidFill>
                  <a:srgbClr val="F66B00"/>
                </a:solidFill>
              </a:defRPr>
            </a:lvl1pPr>
          </a:lstStyle>
          <a:p>
            <a:r>
              <a:rPr lang="en-US"/>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989793" y="4986490"/>
            <a:ext cx="767714" cy="767714"/>
          </a:xfrm>
        </p:spPr>
        <p:txBody>
          <a:bodyPr>
            <a:normAutofit/>
          </a:bodyPr>
          <a:lstStyle>
            <a:lvl1pPr marL="0" indent="0" algn="ctr">
              <a:buNone/>
              <a:defRPr sz="1440">
                <a:solidFill>
                  <a:srgbClr val="F66B00"/>
                </a:solidFill>
              </a:defRPr>
            </a:lvl1pPr>
          </a:lstStyle>
          <a:p>
            <a:r>
              <a:rPr lang="en-US"/>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5281623" y="4986490"/>
            <a:ext cx="767714" cy="767714"/>
          </a:xfrm>
        </p:spPr>
        <p:txBody>
          <a:bodyPr>
            <a:normAutofit/>
          </a:bodyPr>
          <a:lstStyle>
            <a:lvl1pPr marL="0" indent="0" algn="ctr">
              <a:buNone/>
              <a:defRPr sz="1440">
                <a:solidFill>
                  <a:srgbClr val="F66B00"/>
                </a:solidFill>
              </a:defRPr>
            </a:lvl1pPr>
          </a:lstStyle>
          <a:p>
            <a:r>
              <a:rPr lang="en-US"/>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8596399" y="4985741"/>
            <a:ext cx="767714" cy="767714"/>
          </a:xfrm>
        </p:spPr>
        <p:txBody>
          <a:bodyPr>
            <a:normAutofit/>
          </a:bodyPr>
          <a:lstStyle>
            <a:lvl1pPr marL="0" indent="0" algn="ctr">
              <a:buNone/>
              <a:defRPr sz="1440">
                <a:solidFill>
                  <a:srgbClr val="F66B00"/>
                </a:solidFill>
              </a:defRPr>
            </a:lvl1pPr>
          </a:lstStyle>
          <a:p>
            <a:r>
              <a:rPr lang="en-US"/>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11897278" y="4985741"/>
            <a:ext cx="767714" cy="767714"/>
          </a:xfrm>
        </p:spPr>
        <p:txBody>
          <a:bodyPr>
            <a:normAutofit/>
          </a:bodyPr>
          <a:lstStyle>
            <a:lvl1pPr marL="0" indent="0" algn="ctr">
              <a:buNone/>
              <a:defRPr sz="1440">
                <a:solidFill>
                  <a:srgbClr val="F66B00"/>
                </a:solidFill>
              </a:defRPr>
            </a:lvl1pPr>
          </a:lstStyle>
          <a:p>
            <a:r>
              <a:rPr lang="en-US"/>
              <a:t>Icon</a:t>
            </a:r>
          </a:p>
        </p:txBody>
      </p:sp>
    </p:spTree>
    <p:extLst>
      <p:ext uri="{BB962C8B-B14F-4D97-AF65-F5344CB8AC3E}">
        <p14:creationId xmlns:p14="http://schemas.microsoft.com/office/powerpoint/2010/main" val="1609628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910311" y="2180221"/>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910311" y="2652466"/>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4211188" y="2173462"/>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4211188" y="2645707"/>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910304" y="5217693"/>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910304" y="5689938"/>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4211181" y="5210935"/>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4211181" y="5683180"/>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7530813" y="2173462"/>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7530813" y="2645707"/>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10831690" y="2166704"/>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10831690" y="2638949"/>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7530806" y="5210935"/>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7530806" y="5683180"/>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10831683" y="5204176"/>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10831683" y="5676421"/>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userDrawn="1"/>
        </p:nvGrpSpPr>
        <p:grpSpPr>
          <a:xfrm>
            <a:off x="716249" y="1719709"/>
            <a:ext cx="13210806" cy="5757610"/>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userDrawn="1"/>
        </p:nvSpPr>
        <p:spPr>
          <a:xfrm>
            <a:off x="-6373" y="8076058"/>
            <a:ext cx="14640835" cy="15354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3571853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910311" y="2180221"/>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910311" y="2652466"/>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4211188" y="2173462"/>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4211188" y="2645707"/>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910304" y="5217693"/>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910304" y="5689938"/>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4211181" y="5210935"/>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4211181" y="5683180"/>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7530813" y="2173462"/>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7530813" y="2645707"/>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10831690" y="2166704"/>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10831690" y="2638949"/>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7530806" y="5210935"/>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7530806" y="5683180"/>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10831683" y="5204176"/>
            <a:ext cx="2908600"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10831683" y="5676421"/>
            <a:ext cx="2908607" cy="1600668"/>
          </a:xfrm>
        </p:spPr>
        <p:txBody>
          <a:bodyPr anchor="t">
            <a:noAutofit/>
          </a:bodyPr>
          <a:lstStyle>
            <a:lvl1pPr marL="0" indent="0" algn="ctr">
              <a:lnSpc>
                <a:spcPct val="150000"/>
              </a:lnSpc>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userDrawn="1"/>
        </p:nvSpPr>
        <p:spPr>
          <a:xfrm>
            <a:off x="-6373" y="8076058"/>
            <a:ext cx="14640835" cy="15354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931265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6D05F9E-A8C5-4837-A05D-66E3CE12EE6B}"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44386" y="0"/>
            <a:ext cx="6986015" cy="82296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2" y="466067"/>
            <a:ext cx="6435541"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userDrawn="1"/>
        </p:nvCxnSpPr>
        <p:spPr>
          <a:xfrm>
            <a:off x="723942" y="7473115"/>
            <a:ext cx="692044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userDrawn="1"/>
        </p:nvSpPr>
        <p:spPr>
          <a:xfrm rot="5400000">
            <a:off x="9047930" y="2647130"/>
            <a:ext cx="8229600" cy="2935340"/>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7644385" y="-2"/>
            <a:ext cx="6986016" cy="8253878"/>
          </a:xfrm>
        </p:spPr>
        <p:txBody>
          <a:bodyPr/>
          <a:lstStyle>
            <a:lvl1pPr marL="0" indent="0">
              <a:buNone/>
              <a:defRPr>
                <a:solidFill>
                  <a:srgbClr val="008AD9"/>
                </a:solidFill>
              </a:defRPr>
            </a:lvl1pPr>
          </a:lstStyle>
          <a:p>
            <a:endParaRPr lang="en-US"/>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723940" y="1813612"/>
            <a:ext cx="6435541" cy="5404380"/>
          </a:xfrm>
          <a:prstGeom prst="rect">
            <a:avLst/>
          </a:prstGeom>
        </p:spPr>
        <p:txBody>
          <a:bodyPr vert="horz" lIns="91440" tIns="45720" rIns="91440" bIns="45720" rtlCol="0">
            <a:noAutofit/>
          </a:bodyPr>
          <a:lstStyle>
            <a:lvl1pPr>
              <a:defRPr sz="1920">
                <a:solidFill>
                  <a:schemeClr val="tx1">
                    <a:lumMod val="75000"/>
                    <a:lumOff val="25000"/>
                  </a:schemeClr>
                </a:solidFill>
              </a:defRPr>
            </a:lvl1pPr>
            <a:lvl2pPr>
              <a:defRPr sz="1920">
                <a:solidFill>
                  <a:schemeClr val="tx1">
                    <a:lumMod val="75000"/>
                    <a:lumOff val="25000"/>
                  </a:schemeClr>
                </a:solidFill>
              </a:defRPr>
            </a:lvl2pPr>
            <a:lvl3pPr>
              <a:defRPr sz="1920">
                <a:solidFill>
                  <a:schemeClr val="tx1">
                    <a:lumMod val="75000"/>
                    <a:lumOff val="25000"/>
                  </a:schemeClr>
                </a:solidFill>
              </a:defRPr>
            </a:lvl3pPr>
            <a:lvl4pPr>
              <a:defRPr sz="1920">
                <a:solidFill>
                  <a:schemeClr val="tx1">
                    <a:lumMod val="75000"/>
                    <a:lumOff val="25000"/>
                  </a:schemeClr>
                </a:solidFill>
              </a:defRPr>
            </a:lvl4pPr>
            <a:lvl5pPr>
              <a:defRPr sz="192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555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userDrawn="1"/>
        </p:nvSpPr>
        <p:spPr>
          <a:xfrm>
            <a:off x="7315200" y="1645918"/>
            <a:ext cx="3657598" cy="658368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66" name="Rectangle 65">
            <a:extLst>
              <a:ext uri="{FF2B5EF4-FFF2-40B4-BE49-F238E27FC236}">
                <a16:creationId xmlns:a16="http://schemas.microsoft.com/office/drawing/2014/main" id="{7C179EF3-84AF-4B42-A726-322932765E3F}"/>
              </a:ext>
            </a:extLst>
          </p:cNvPr>
          <p:cNvSpPr/>
          <p:nvPr userDrawn="1"/>
        </p:nvSpPr>
        <p:spPr>
          <a:xfrm>
            <a:off x="10972798" y="1645918"/>
            <a:ext cx="3657602" cy="658368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8" name="Rectangle 17">
            <a:extLst>
              <a:ext uri="{FF2B5EF4-FFF2-40B4-BE49-F238E27FC236}">
                <a16:creationId xmlns:a16="http://schemas.microsoft.com/office/drawing/2014/main" id="{525F8BE8-B570-0144-8B8F-B21DC0281A78}"/>
              </a:ext>
            </a:extLst>
          </p:cNvPr>
          <p:cNvSpPr/>
          <p:nvPr userDrawn="1"/>
        </p:nvSpPr>
        <p:spPr>
          <a:xfrm>
            <a:off x="3657598" y="1645918"/>
            <a:ext cx="3657602" cy="658368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9" name="Rectangle 18">
            <a:extLst>
              <a:ext uri="{FF2B5EF4-FFF2-40B4-BE49-F238E27FC236}">
                <a16:creationId xmlns:a16="http://schemas.microsoft.com/office/drawing/2014/main" id="{88DB0E7B-5842-FA41-8B1D-35CB4861B43D}"/>
              </a:ext>
            </a:extLst>
          </p:cNvPr>
          <p:cNvSpPr/>
          <p:nvPr userDrawn="1"/>
        </p:nvSpPr>
        <p:spPr>
          <a:xfrm>
            <a:off x="0" y="1645918"/>
            <a:ext cx="3657598" cy="658368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userDrawn="1">
            <p:ph type="sldNum" sz="quarter" idx="12"/>
          </p:nvPr>
        </p:nvSpPr>
        <p:spPr>
          <a:xfrm>
            <a:off x="10614619" y="7745737"/>
            <a:ext cx="3291840" cy="185771"/>
          </a:xfrm>
        </p:spPr>
        <p:txBody>
          <a:bodyPr/>
          <a:lstStyle>
            <a:lvl1pPr>
              <a:defRPr sz="84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userDrawn="1">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723941" y="7473115"/>
            <a:ext cx="131825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954403" y="2132583"/>
            <a:ext cx="1748790" cy="1748790"/>
          </a:xfrm>
        </p:spPr>
        <p:txBody>
          <a:bodyPr>
            <a:normAutofit/>
          </a:bodyPr>
          <a:lstStyle>
            <a:lvl1pPr marL="0" indent="0" algn="ctr">
              <a:buNone/>
              <a:defRPr sz="1440"/>
            </a:lvl1pPr>
          </a:lstStyle>
          <a:p>
            <a:endParaRPr lang="en-US"/>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4612000" y="2132583"/>
            <a:ext cx="1748790" cy="1748790"/>
          </a:xfrm>
        </p:spPr>
        <p:txBody>
          <a:bodyPr>
            <a:normAutofit/>
          </a:bodyPr>
          <a:lstStyle>
            <a:lvl1pPr marL="0" indent="0" algn="ctr">
              <a:buNone/>
              <a:defRPr sz="1440"/>
            </a:lvl1pPr>
          </a:lstStyle>
          <a:p>
            <a:endParaRPr lang="en-US"/>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8269604" y="2133235"/>
            <a:ext cx="1748790" cy="1748790"/>
          </a:xfrm>
        </p:spPr>
        <p:txBody>
          <a:bodyPr>
            <a:normAutofit/>
          </a:bodyPr>
          <a:lstStyle>
            <a:lvl1pPr marL="0" indent="0" algn="ctr">
              <a:buNone/>
              <a:defRPr sz="1440"/>
            </a:lvl1pPr>
          </a:lstStyle>
          <a:p>
            <a:endParaRPr lang="en-US"/>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11927204" y="2133235"/>
            <a:ext cx="1748790" cy="1748790"/>
          </a:xfrm>
        </p:spPr>
        <p:txBody>
          <a:bodyPr>
            <a:normAutofit/>
          </a:bodyPr>
          <a:lstStyle>
            <a:lvl1pPr marL="0" indent="0" algn="ctr">
              <a:buNone/>
              <a:defRPr sz="1440"/>
            </a:lvl1pPr>
          </a:lstStyle>
          <a:p>
            <a:endParaRPr lang="en-US"/>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565661" y="4048067"/>
            <a:ext cx="2526271" cy="533400"/>
          </a:xfrm>
        </p:spPr>
        <p:txBody>
          <a:bodyPr anchor="ctr">
            <a:noAutofit/>
          </a:bodyPr>
          <a:lstStyle>
            <a:lvl1pPr marL="0" indent="0" algn="l">
              <a:buNone/>
              <a:defRPr sz="1680" b="1" i="0">
                <a:solidFill>
                  <a:srgbClr val="063A79"/>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4218631" y="4048067"/>
            <a:ext cx="2526271" cy="533400"/>
          </a:xfrm>
        </p:spPr>
        <p:txBody>
          <a:bodyPr anchor="ctr">
            <a:noAutofit/>
          </a:bodyPr>
          <a:lstStyle>
            <a:lvl1pPr marL="0" indent="0" algn="l">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7885491" y="4048067"/>
            <a:ext cx="2526271" cy="533400"/>
          </a:xfrm>
        </p:spPr>
        <p:txBody>
          <a:bodyPr anchor="ctr">
            <a:noAutofit/>
          </a:bodyPr>
          <a:lstStyle>
            <a:lvl1pPr marL="0" indent="0" algn="l">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11524571" y="4048067"/>
            <a:ext cx="2526271" cy="533400"/>
          </a:xfrm>
        </p:spPr>
        <p:txBody>
          <a:bodyPr anchor="ctr">
            <a:noAutofit/>
          </a:bodyPr>
          <a:lstStyle>
            <a:lvl1pPr marL="0" indent="0" algn="l">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4210051" y="4682803"/>
            <a:ext cx="2526030" cy="2517689"/>
          </a:xfrm>
        </p:spPr>
        <p:txBody>
          <a:bodyPr>
            <a:noAutofit/>
          </a:bodyPr>
          <a:lstStyle>
            <a:lvl1pPr marL="0" indent="0">
              <a:lnSpc>
                <a:spcPct val="10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7890800" y="4682803"/>
            <a:ext cx="2526030" cy="2517689"/>
          </a:xfrm>
        </p:spPr>
        <p:txBody>
          <a:bodyPr>
            <a:noAutofit/>
          </a:bodyPr>
          <a:lstStyle>
            <a:lvl1pPr marL="0" indent="0">
              <a:lnSpc>
                <a:spcPct val="10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11524571" y="4682803"/>
            <a:ext cx="2526030" cy="2517689"/>
          </a:xfrm>
        </p:spPr>
        <p:txBody>
          <a:bodyPr>
            <a:noAutofit/>
          </a:bodyPr>
          <a:lstStyle>
            <a:lvl1pPr marL="0" indent="0">
              <a:lnSpc>
                <a:spcPct val="10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570535" y="4682803"/>
            <a:ext cx="2526030" cy="2517689"/>
          </a:xfrm>
        </p:spPr>
        <p:txBody>
          <a:bodyPr>
            <a:noAutofit/>
          </a:bodyPr>
          <a:lstStyle>
            <a:lvl1pPr marL="0" indent="0">
              <a:lnSpc>
                <a:spcPct val="100000"/>
              </a:lnSpc>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540796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723941" y="7473115"/>
            <a:ext cx="13182518"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userDrawn="1"/>
        </p:nvGrpSpPr>
        <p:grpSpPr>
          <a:xfrm>
            <a:off x="2219357" y="3859078"/>
            <a:ext cx="10191686" cy="176681"/>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userDrawn="1"/>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2" name="Oval 11">
              <a:extLst>
                <a:ext uri="{FF2B5EF4-FFF2-40B4-BE49-F238E27FC236}">
                  <a16:creationId xmlns:a16="http://schemas.microsoft.com/office/drawing/2014/main" id="{76BB9556-972B-4645-86AC-9D5DE78E1F30}"/>
                </a:ext>
              </a:extLst>
            </p:cNvPr>
            <p:cNvSpPr/>
            <p:nvPr userDrawn="1"/>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3" name="Oval 12">
              <a:extLst>
                <a:ext uri="{FF2B5EF4-FFF2-40B4-BE49-F238E27FC236}">
                  <a16:creationId xmlns:a16="http://schemas.microsoft.com/office/drawing/2014/main" id="{F36E076C-3BDE-EE45-93D3-4E07B6D76235}"/>
                </a:ext>
              </a:extLst>
            </p:cNvPr>
            <p:cNvSpPr/>
            <p:nvPr userDrawn="1"/>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4" name="Oval 13">
              <a:extLst>
                <a:ext uri="{FF2B5EF4-FFF2-40B4-BE49-F238E27FC236}">
                  <a16:creationId xmlns:a16="http://schemas.microsoft.com/office/drawing/2014/main" id="{093E6241-90EB-C245-8128-D22EC5B2BA48}"/>
                </a:ext>
              </a:extLst>
            </p:cNvPr>
            <p:cNvSpPr/>
            <p:nvPr userDrawn="1"/>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userDrawn="1"/>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userDrawn="1"/>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userDrawn="1"/>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808214" y="3080040"/>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808355" y="4434184"/>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4159638" y="3080040"/>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4159778" y="4434184"/>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7495221" y="3069954"/>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7495362" y="4424098"/>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10811250" y="3069954"/>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10811390" y="4424098"/>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938610" y="2137441"/>
            <a:ext cx="721015" cy="721015"/>
          </a:xfrm>
        </p:spPr>
        <p:txBody>
          <a:bodyPr>
            <a:normAutofit/>
          </a:bodyPr>
          <a:lstStyle>
            <a:lvl1pPr marL="0" indent="0" algn="ctr">
              <a:buNone/>
              <a:defRPr sz="144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5290033" y="2137441"/>
            <a:ext cx="721015" cy="721015"/>
          </a:xfrm>
        </p:spPr>
        <p:txBody>
          <a:bodyPr>
            <a:normAutofit/>
          </a:bodyPr>
          <a:lstStyle>
            <a:lvl1pPr marL="0" indent="0" algn="ctr">
              <a:buNone/>
              <a:defRPr sz="1440"/>
            </a:lvl1pPr>
          </a:lstStyle>
          <a:p>
            <a:r>
              <a:rPr lang="en-US"/>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8625617" y="2154769"/>
            <a:ext cx="721015" cy="721015"/>
          </a:xfrm>
        </p:spPr>
        <p:txBody>
          <a:bodyPr>
            <a:normAutofit/>
          </a:bodyPr>
          <a:lstStyle>
            <a:lvl1pPr marL="0" indent="0" algn="ctr">
              <a:buNone/>
              <a:defRPr sz="144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11941645" y="2154769"/>
            <a:ext cx="721015" cy="721015"/>
          </a:xfrm>
        </p:spPr>
        <p:txBody>
          <a:bodyPr>
            <a:normAutofit/>
          </a:bodyPr>
          <a:lstStyle>
            <a:lvl1pPr marL="0" indent="0" algn="ctr">
              <a:buNone/>
              <a:defRPr sz="1440"/>
            </a:lvl1pPr>
          </a:lstStyle>
          <a:p>
            <a:r>
              <a:rPr lang="en-US"/>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Tree>
    <p:extLst>
      <p:ext uri="{BB962C8B-B14F-4D97-AF65-F5344CB8AC3E}">
        <p14:creationId xmlns:p14="http://schemas.microsoft.com/office/powerpoint/2010/main" val="161035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723941" y="7473115"/>
            <a:ext cx="13182518"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userDrawn="1"/>
        </p:nvSpPr>
        <p:spPr>
          <a:xfrm>
            <a:off x="2219357" y="3859078"/>
            <a:ext cx="176681" cy="176681"/>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4" name="Oval 13">
            <a:extLst>
              <a:ext uri="{FF2B5EF4-FFF2-40B4-BE49-F238E27FC236}">
                <a16:creationId xmlns:a16="http://schemas.microsoft.com/office/drawing/2014/main" id="{093E6241-90EB-C245-8128-D22EC5B2BA48}"/>
              </a:ext>
            </a:extLst>
          </p:cNvPr>
          <p:cNvSpPr/>
          <p:nvPr userDrawn="1"/>
        </p:nvSpPr>
        <p:spPr>
          <a:xfrm>
            <a:off x="12234362" y="3859078"/>
            <a:ext cx="176681" cy="176681"/>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34" name="Text Placeholder 10">
            <a:extLst>
              <a:ext uri="{FF2B5EF4-FFF2-40B4-BE49-F238E27FC236}">
                <a16:creationId xmlns:a16="http://schemas.microsoft.com/office/drawing/2014/main" id="{3C2D23A5-B360-734D-9032-F02137CAD252}"/>
              </a:ext>
            </a:extLst>
          </p:cNvPr>
          <p:cNvSpPr>
            <a:spLocks noGrp="1"/>
          </p:cNvSpPr>
          <p:nvPr userDrawn="1">
            <p:ph type="body" sz="quarter" idx="20" hasCustomPrompt="1"/>
          </p:nvPr>
        </p:nvSpPr>
        <p:spPr>
          <a:xfrm>
            <a:off x="808214" y="3080040"/>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userDrawn="1">
            <p:ph type="body" sz="quarter" idx="28" hasCustomPrompt="1"/>
          </p:nvPr>
        </p:nvSpPr>
        <p:spPr>
          <a:xfrm>
            <a:off x="808355" y="4434184"/>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userDrawn="1">
            <p:ph type="body" sz="quarter" idx="29" hasCustomPrompt="1"/>
          </p:nvPr>
        </p:nvSpPr>
        <p:spPr>
          <a:xfrm>
            <a:off x="5647404" y="3080040"/>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userDrawn="1">
            <p:ph type="body" sz="quarter" idx="30" hasCustomPrompt="1"/>
          </p:nvPr>
        </p:nvSpPr>
        <p:spPr>
          <a:xfrm>
            <a:off x="5647544" y="4434184"/>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userDrawn="1">
            <p:ph type="body" sz="quarter" idx="33" hasCustomPrompt="1"/>
          </p:nvPr>
        </p:nvSpPr>
        <p:spPr>
          <a:xfrm>
            <a:off x="10811250" y="3069954"/>
            <a:ext cx="2981809" cy="533400"/>
          </a:xfrm>
        </p:spPr>
        <p:txBody>
          <a:bodyPr anchor="ctr">
            <a:noAutofit/>
          </a:bodyPr>
          <a:lstStyle>
            <a:lvl1pPr marL="0" indent="0" algn="ctr">
              <a:buNone/>
              <a:defRPr sz="1680" b="1" i="0">
                <a:solidFill>
                  <a:schemeClr val="bg1"/>
                </a:solidFill>
                <a:latin typeface="Arial" panose="020B0604020202020204" pitchFamily="34" charset="0"/>
                <a:cs typeface="Arial" panose="020B0604020202020204" pitchFamily="34" charset="0"/>
              </a:defRPr>
            </a:lvl1pPr>
            <a:lvl2pPr marL="548640" indent="0">
              <a:buNone/>
              <a:defRPr sz="2160"/>
            </a:lvl2pPr>
            <a:lvl3pPr marL="1097280" indent="0">
              <a:buNone/>
              <a:defRPr sz="2160"/>
            </a:lvl3pPr>
            <a:lvl4pPr marL="1645920" indent="0">
              <a:buNone/>
              <a:defRPr sz="2160"/>
            </a:lvl4pPr>
            <a:lvl5pPr marL="2194560" indent="0">
              <a:buNone/>
              <a:defRPr sz="216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userDrawn="1">
            <p:ph type="body" sz="quarter" idx="34" hasCustomPrompt="1"/>
          </p:nvPr>
        </p:nvSpPr>
        <p:spPr>
          <a:xfrm>
            <a:off x="10811390" y="4424098"/>
            <a:ext cx="2981525" cy="2766311"/>
          </a:xfrm>
        </p:spPr>
        <p:txBody>
          <a:bodyPr>
            <a:noAutofit/>
          </a:bodyPr>
          <a:lstStyle>
            <a:lvl1pPr marL="0" indent="0" algn="ctr">
              <a:lnSpc>
                <a:spcPct val="150000"/>
              </a:lnSpc>
              <a:buNone/>
              <a:defRPr sz="1680" b="0" i="0">
                <a:solidFill>
                  <a:schemeClr val="bg1"/>
                </a:solidFill>
                <a:latin typeface="Arial" panose="020B0604020202020204" pitchFamily="34" charset="0"/>
                <a:cs typeface="Arial" panose="020B0604020202020204" pitchFamily="34" charset="0"/>
              </a:defRPr>
            </a:lvl1pPr>
            <a:lvl2pPr marL="548640" indent="0">
              <a:buNone/>
              <a:defRPr sz="1440" b="0" i="0">
                <a:solidFill>
                  <a:schemeClr val="bg1"/>
                </a:solidFill>
                <a:latin typeface="Poppins Light" pitchFamily="2" charset="77"/>
                <a:cs typeface="Poppins Light" pitchFamily="2" charset="77"/>
              </a:defRPr>
            </a:lvl2pPr>
            <a:lvl3pPr marL="1097280" indent="0">
              <a:buNone/>
              <a:defRPr sz="1440" b="0" i="0">
                <a:solidFill>
                  <a:schemeClr val="bg1"/>
                </a:solidFill>
                <a:latin typeface="Poppins Light" pitchFamily="2" charset="77"/>
                <a:cs typeface="Poppins Light" pitchFamily="2" charset="77"/>
              </a:defRPr>
            </a:lvl3pPr>
            <a:lvl4pPr marL="1645920" indent="0">
              <a:buNone/>
              <a:defRPr sz="1440" b="0" i="0">
                <a:solidFill>
                  <a:schemeClr val="bg1"/>
                </a:solidFill>
                <a:latin typeface="Poppins Light" pitchFamily="2" charset="77"/>
                <a:cs typeface="Poppins Light" pitchFamily="2" charset="77"/>
              </a:defRPr>
            </a:lvl4pPr>
            <a:lvl5pPr marL="2194560" indent="0">
              <a:buNone/>
              <a:defRPr sz="144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userDrawn="1">
            <p:ph type="pic" sz="quarter" idx="13" hasCustomPrompt="1"/>
          </p:nvPr>
        </p:nvSpPr>
        <p:spPr>
          <a:xfrm>
            <a:off x="1938610" y="2137441"/>
            <a:ext cx="721015" cy="721015"/>
          </a:xfrm>
        </p:spPr>
        <p:txBody>
          <a:bodyPr>
            <a:normAutofit/>
          </a:bodyPr>
          <a:lstStyle>
            <a:lvl1pPr marL="0" indent="0" algn="ctr">
              <a:buNone/>
              <a:defRPr sz="1440"/>
            </a:lvl1pPr>
          </a:lstStyle>
          <a:p>
            <a:r>
              <a:rPr lang="en-US"/>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userDrawn="1">
            <p:ph type="pic" sz="quarter" idx="35" hasCustomPrompt="1"/>
          </p:nvPr>
        </p:nvSpPr>
        <p:spPr>
          <a:xfrm>
            <a:off x="6777799" y="2137441"/>
            <a:ext cx="721015" cy="721015"/>
          </a:xfrm>
        </p:spPr>
        <p:txBody>
          <a:bodyPr>
            <a:normAutofit/>
          </a:bodyPr>
          <a:lstStyle>
            <a:lvl1pPr marL="0" indent="0" algn="ctr">
              <a:buNone/>
              <a:defRPr sz="1440"/>
            </a:lvl1pPr>
          </a:lstStyle>
          <a:p>
            <a:r>
              <a:rPr lang="en-US"/>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userDrawn="1">
            <p:ph type="pic" sz="quarter" idx="37" hasCustomPrompt="1"/>
          </p:nvPr>
        </p:nvSpPr>
        <p:spPr>
          <a:xfrm>
            <a:off x="11941645" y="2154769"/>
            <a:ext cx="721015" cy="721015"/>
          </a:xfrm>
        </p:spPr>
        <p:txBody>
          <a:bodyPr>
            <a:normAutofit/>
          </a:bodyPr>
          <a:lstStyle>
            <a:lvl1pPr marL="0" indent="0" algn="ctr">
              <a:buNone/>
              <a:defRPr sz="1440"/>
            </a:lvl1pPr>
          </a:lstStyle>
          <a:p>
            <a:r>
              <a:rPr lang="en-US"/>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userDrawn="1"/>
        </p:nvCxnSpPr>
        <p:spPr>
          <a:xfrm>
            <a:off x="2396038" y="3947418"/>
            <a:ext cx="9838325"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userDrawn="1"/>
        </p:nvSpPr>
        <p:spPr>
          <a:xfrm>
            <a:off x="7052963" y="3859078"/>
            <a:ext cx="176681" cy="176681"/>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Tree>
    <p:extLst>
      <p:ext uri="{BB962C8B-B14F-4D97-AF65-F5344CB8AC3E}">
        <p14:creationId xmlns:p14="http://schemas.microsoft.com/office/powerpoint/2010/main" val="3145866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10614619" y="7745737"/>
            <a:ext cx="3291840" cy="185771"/>
          </a:xfrm>
        </p:spPr>
        <p:txBody>
          <a:bodyPr/>
          <a:lstStyle>
            <a:lvl1pPr>
              <a:defRPr sz="840">
                <a:solidFill>
                  <a:schemeClr val="bg1"/>
                </a:solidFill>
              </a:defRPr>
            </a:lvl1pPr>
          </a:lstStyle>
          <a:p>
            <a:fld id="{056F86DB-78DF-EB43-A6BE-40415A3A0052}" type="slidenum">
              <a:rPr lang="en-US" smtClean="0"/>
              <a:pPr/>
              <a:t>‹#›</a:t>
            </a:fld>
            <a:endParaRPr lang="en-US"/>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userDrawn="1"/>
        </p:nvCxnSpPr>
        <p:spPr>
          <a:xfrm>
            <a:off x="723941" y="7473115"/>
            <a:ext cx="13182518"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941" y="7745736"/>
            <a:ext cx="920548" cy="337090"/>
          </a:xfrm>
          <a:prstGeom prst="rect">
            <a:avLst/>
          </a:prstGeom>
        </p:spPr>
      </p:pic>
    </p:spTree>
    <p:extLst>
      <p:ext uri="{BB962C8B-B14F-4D97-AF65-F5344CB8AC3E}">
        <p14:creationId xmlns:p14="http://schemas.microsoft.com/office/powerpoint/2010/main" val="2240580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userDrawn="1"/>
        </p:nvCxnSpPr>
        <p:spPr>
          <a:xfrm>
            <a:off x="723941" y="7473115"/>
            <a:ext cx="131825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userDrawn="1"/>
        </p:nvSpPr>
        <p:spPr>
          <a:xfrm>
            <a:off x="1503273" y="4278259"/>
            <a:ext cx="3311636"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0" name="Rectangle 19">
            <a:extLst>
              <a:ext uri="{FF2B5EF4-FFF2-40B4-BE49-F238E27FC236}">
                <a16:creationId xmlns:a16="http://schemas.microsoft.com/office/drawing/2014/main" id="{8608C9CF-EE61-D64F-A706-313B0D157771}"/>
              </a:ext>
            </a:extLst>
          </p:cNvPr>
          <p:cNvSpPr/>
          <p:nvPr userDrawn="1"/>
        </p:nvSpPr>
        <p:spPr>
          <a:xfrm>
            <a:off x="5659381" y="4278259"/>
            <a:ext cx="3311636"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1" name="Rectangle 20">
            <a:extLst>
              <a:ext uri="{FF2B5EF4-FFF2-40B4-BE49-F238E27FC236}">
                <a16:creationId xmlns:a16="http://schemas.microsoft.com/office/drawing/2014/main" id="{87F95B2E-4112-0945-B78A-9283F27F2EF0}"/>
              </a:ext>
            </a:extLst>
          </p:cNvPr>
          <p:cNvSpPr/>
          <p:nvPr userDrawn="1"/>
        </p:nvSpPr>
        <p:spPr>
          <a:xfrm>
            <a:off x="9806721" y="4278259"/>
            <a:ext cx="3311636"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5651545" y="2247901"/>
            <a:ext cx="3308984" cy="2030358"/>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endParaRPr lang="en-US"/>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9796233" y="2247901"/>
            <a:ext cx="3308984" cy="2030358"/>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endParaRPr lang="en-US"/>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506856" y="2247901"/>
            <a:ext cx="3308984" cy="2030358"/>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endParaRPr lang="en-US"/>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504204" y="4638738"/>
            <a:ext cx="3319466" cy="442153"/>
          </a:xfrm>
        </p:spPr>
        <p:txBody>
          <a:bodyPr anchor="ctr">
            <a:noAutofit/>
          </a:bodyPr>
          <a:lstStyle>
            <a:lvl1pPr marL="0" indent="0" algn="l">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504204" y="5110984"/>
            <a:ext cx="3319466" cy="2089507"/>
          </a:xfrm>
        </p:spPr>
        <p:txBody>
          <a:bodyPr anchor="t">
            <a:noAutofit/>
          </a:bodyPr>
          <a:lstStyle>
            <a:lvl1pPr marL="0" indent="0" algn="l">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5655467" y="4638738"/>
            <a:ext cx="3319466" cy="442153"/>
          </a:xfrm>
        </p:spPr>
        <p:txBody>
          <a:bodyPr anchor="ctr">
            <a:noAutofit/>
          </a:bodyPr>
          <a:lstStyle>
            <a:lvl1pPr marL="0" indent="0" algn="l">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5655467" y="5110984"/>
            <a:ext cx="3319466" cy="2089507"/>
          </a:xfrm>
        </p:spPr>
        <p:txBody>
          <a:bodyPr anchor="t">
            <a:noAutofit/>
          </a:bodyPr>
          <a:lstStyle>
            <a:lvl1pPr marL="0" indent="0" algn="l">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9796233" y="4641812"/>
            <a:ext cx="3319466" cy="442153"/>
          </a:xfrm>
        </p:spPr>
        <p:txBody>
          <a:bodyPr anchor="ctr">
            <a:noAutofit/>
          </a:bodyPr>
          <a:lstStyle>
            <a:lvl1pPr marL="0" indent="0" algn="l">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9796233" y="5114058"/>
            <a:ext cx="3319466" cy="2089507"/>
          </a:xfrm>
        </p:spPr>
        <p:txBody>
          <a:bodyPr anchor="t">
            <a:noAutofit/>
          </a:bodyPr>
          <a:lstStyle>
            <a:lvl1pPr marL="0" indent="0" algn="l">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1931799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5651545" y="2247900"/>
            <a:ext cx="3308984" cy="2082166"/>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endParaRPr lang="en-US"/>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9796233" y="2247900"/>
            <a:ext cx="3308984" cy="2082166"/>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endParaRPr lang="en-US"/>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506856" y="2247900"/>
            <a:ext cx="3308984" cy="2082166"/>
          </a:xfrm>
        </p:spPr>
        <p:txBody>
          <a:bodyPr>
            <a:normAutofit/>
          </a:bodyPr>
          <a:lstStyle>
            <a:lvl1pPr marL="0" indent="0">
              <a:buNone/>
              <a:defRPr sz="1440" b="0" i="0">
                <a:latin typeface="Arial" panose="020B0604020202020204" pitchFamily="34" charset="0"/>
                <a:cs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10614619" y="7745737"/>
            <a:ext cx="3291840" cy="185771"/>
          </a:xfrm>
        </p:spPr>
        <p:txBody>
          <a:bodyPr/>
          <a:lstStyle>
            <a:lvl1pPr>
              <a:defRPr sz="840">
                <a:solidFill>
                  <a:schemeClr val="tx1">
                    <a:lumMod val="85000"/>
                    <a:lumOff val="15000"/>
                  </a:schemeClr>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13182518" cy="917268"/>
          </a:xfrm>
        </p:spPr>
        <p:txBody>
          <a:bodyPr anchor="b">
            <a:normAutofit/>
          </a:bodyPr>
          <a:lstStyle>
            <a:lvl1pPr algn="l">
              <a:defRPr sz="48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userDrawn="1"/>
        </p:nvSpPr>
        <p:spPr>
          <a:xfrm>
            <a:off x="-6373" y="8076058"/>
            <a:ext cx="14640835" cy="15354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504204" y="4638738"/>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504204" y="5110984"/>
            <a:ext cx="3319466" cy="2474484"/>
          </a:xfrm>
        </p:spPr>
        <p:txBody>
          <a:bodyPr anchor="t">
            <a:noAutofit/>
          </a:bodyPr>
          <a:lstStyle>
            <a:lvl1pPr marL="0" indent="0" algn="ctr">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5655467" y="4638738"/>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5655467" y="5110984"/>
            <a:ext cx="3319466" cy="2474484"/>
          </a:xfrm>
        </p:spPr>
        <p:txBody>
          <a:bodyPr anchor="t">
            <a:noAutofit/>
          </a:bodyPr>
          <a:lstStyle>
            <a:lvl1pPr marL="0" indent="0" algn="ctr">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9796233" y="4641812"/>
            <a:ext cx="3319466" cy="442153"/>
          </a:xfrm>
        </p:spPr>
        <p:txBody>
          <a:bodyPr anchor="ctr">
            <a:noAutofit/>
          </a:bodyPr>
          <a:lstStyle>
            <a:lvl1pPr marL="0" indent="0" algn="ctr">
              <a:buNone/>
              <a:defRPr sz="168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9796233" y="5114058"/>
            <a:ext cx="3319466" cy="2474484"/>
          </a:xfrm>
        </p:spPr>
        <p:txBody>
          <a:bodyPr anchor="t">
            <a:noAutofit/>
          </a:bodyPr>
          <a:lstStyle>
            <a:lvl1pPr marL="0" indent="0" algn="ctr">
              <a:buNone/>
              <a:defRPr sz="168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Tree>
    <p:extLst>
      <p:ext uri="{BB962C8B-B14F-4D97-AF65-F5344CB8AC3E}">
        <p14:creationId xmlns:p14="http://schemas.microsoft.com/office/powerpoint/2010/main" val="2362080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userDrawn="1"/>
        </p:nvPicPr>
        <p:blipFill>
          <a:blip r:embed="rId2"/>
          <a:srcRect/>
          <a:stretch/>
        </p:blipFill>
        <p:spPr>
          <a:xfrm>
            <a:off x="4884420" y="0"/>
            <a:ext cx="4861560" cy="41148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userDrawn="1"/>
        </p:nvPicPr>
        <p:blipFill>
          <a:blip r:embed="rId3"/>
          <a:srcRect/>
          <a:stretch/>
        </p:blipFill>
        <p:spPr>
          <a:xfrm>
            <a:off x="5182" y="4114800"/>
            <a:ext cx="4861560" cy="41148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userDrawn="1"/>
        </p:nvPicPr>
        <p:blipFill>
          <a:blip r:embed="rId4"/>
          <a:srcRect/>
          <a:stretch/>
        </p:blipFill>
        <p:spPr>
          <a:xfrm>
            <a:off x="9745980" y="4114800"/>
            <a:ext cx="4861560" cy="41148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68606" y="849110"/>
            <a:ext cx="4333874" cy="442153"/>
          </a:xfrm>
        </p:spPr>
        <p:txBody>
          <a:bodyPr anchor="ctr">
            <a:noAutofit/>
          </a:bodyPr>
          <a:lstStyle>
            <a:lvl1pPr marL="0" indent="0" algn="ctr">
              <a:buNone/>
              <a:defRPr sz="216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68606" y="1321357"/>
            <a:ext cx="4333874" cy="442153"/>
          </a:xfrm>
        </p:spPr>
        <p:txBody>
          <a:bodyPr anchor="ctr">
            <a:noAutofit/>
          </a:bodyPr>
          <a:lstStyle>
            <a:lvl1pPr marL="0" indent="0" algn="ctr">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68606" y="2043619"/>
            <a:ext cx="4333874" cy="1570632"/>
          </a:xfrm>
        </p:spPr>
        <p:txBody>
          <a:bodyPr anchor="t">
            <a:noAutofit/>
          </a:bodyPr>
          <a:lstStyle>
            <a:lvl1pPr marL="0" indent="0" algn="ctr">
              <a:lnSpc>
                <a:spcPct val="150000"/>
              </a:lnSpc>
              <a:buNone/>
              <a:defRPr sz="1440" b="0" i="0">
                <a:solidFill>
                  <a:schemeClr val="bg2">
                    <a:lumMod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9977451" y="849110"/>
            <a:ext cx="4333874" cy="442153"/>
          </a:xfrm>
        </p:spPr>
        <p:txBody>
          <a:bodyPr anchor="ctr">
            <a:noAutofit/>
          </a:bodyPr>
          <a:lstStyle>
            <a:lvl1pPr marL="0" indent="0" algn="ctr">
              <a:buNone/>
              <a:defRPr sz="216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9977451" y="1321357"/>
            <a:ext cx="4333874" cy="442153"/>
          </a:xfrm>
        </p:spPr>
        <p:txBody>
          <a:bodyPr anchor="ctr">
            <a:noAutofit/>
          </a:bodyPr>
          <a:lstStyle>
            <a:lvl1pPr marL="0" indent="0" algn="ctr">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9977451" y="2043619"/>
            <a:ext cx="4333874" cy="1570632"/>
          </a:xfrm>
        </p:spPr>
        <p:txBody>
          <a:bodyPr anchor="t">
            <a:noAutofit/>
          </a:bodyPr>
          <a:lstStyle>
            <a:lvl1pPr marL="0" indent="0" algn="ctr">
              <a:lnSpc>
                <a:spcPct val="150000"/>
              </a:lnSpc>
              <a:buNone/>
              <a:defRPr sz="1440" b="0" i="0">
                <a:solidFill>
                  <a:schemeClr val="bg2">
                    <a:lumMod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5139424" y="4845189"/>
            <a:ext cx="4333874" cy="442153"/>
          </a:xfrm>
        </p:spPr>
        <p:txBody>
          <a:bodyPr anchor="ctr">
            <a:noAutofit/>
          </a:bodyPr>
          <a:lstStyle>
            <a:lvl1pPr marL="0" indent="0" algn="ctr">
              <a:buNone/>
              <a:defRPr sz="2160" b="1" i="0">
                <a:solidFill>
                  <a:srgbClr val="008AD9"/>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5139424" y="5317436"/>
            <a:ext cx="4333874" cy="442153"/>
          </a:xfrm>
        </p:spPr>
        <p:txBody>
          <a:bodyPr anchor="ctr">
            <a:noAutofit/>
          </a:bodyPr>
          <a:lstStyle>
            <a:lvl1pPr marL="0" indent="0" algn="ctr">
              <a:buNone/>
              <a:defRPr sz="1440" b="0" i="0">
                <a:solidFill>
                  <a:schemeClr val="tx1">
                    <a:lumMod val="75000"/>
                    <a:lumOff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5139424" y="6039698"/>
            <a:ext cx="4333874" cy="1570632"/>
          </a:xfrm>
        </p:spPr>
        <p:txBody>
          <a:bodyPr anchor="t">
            <a:noAutofit/>
          </a:bodyPr>
          <a:lstStyle>
            <a:lvl1pPr marL="0" indent="0" algn="ctr">
              <a:lnSpc>
                <a:spcPct val="150000"/>
              </a:lnSpc>
              <a:buNone/>
              <a:defRPr sz="1440" b="0" i="0">
                <a:solidFill>
                  <a:schemeClr val="bg2">
                    <a:lumMod val="25000"/>
                  </a:schemeClr>
                </a:solidFill>
                <a:latin typeface="Arial" panose="020B0604020202020204" pitchFamily="34" charset="0"/>
                <a:cs typeface="Arial" panose="020B0604020202020204" pitchFamily="34" charset="0"/>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userDrawn="1"/>
        </p:nvCxnSpPr>
        <p:spPr>
          <a:xfrm>
            <a:off x="2083787" y="1888988"/>
            <a:ext cx="703512"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userDrawn="1"/>
        </p:nvCxnSpPr>
        <p:spPr>
          <a:xfrm>
            <a:off x="11792632" y="1916767"/>
            <a:ext cx="703512"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userDrawn="1"/>
        </p:nvCxnSpPr>
        <p:spPr>
          <a:xfrm>
            <a:off x="7051642" y="5903089"/>
            <a:ext cx="703512"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userDrawn="1"/>
        </p:nvSpPr>
        <p:spPr>
          <a:xfrm>
            <a:off x="-49150" y="8146262"/>
            <a:ext cx="4896917"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48" name="Rectangle 47">
            <a:extLst>
              <a:ext uri="{FF2B5EF4-FFF2-40B4-BE49-F238E27FC236}">
                <a16:creationId xmlns:a16="http://schemas.microsoft.com/office/drawing/2014/main" id="{E4F15D77-4929-ED4B-B285-1D643A8AA75E}"/>
              </a:ext>
            </a:extLst>
          </p:cNvPr>
          <p:cNvSpPr/>
          <p:nvPr userDrawn="1"/>
        </p:nvSpPr>
        <p:spPr>
          <a:xfrm>
            <a:off x="4866742" y="4011810"/>
            <a:ext cx="4896917"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50" name="Rectangle 49">
            <a:extLst>
              <a:ext uri="{FF2B5EF4-FFF2-40B4-BE49-F238E27FC236}">
                <a16:creationId xmlns:a16="http://schemas.microsoft.com/office/drawing/2014/main" id="{4AFC5676-F5A6-C540-8A27-2A7940B7AE9D}"/>
              </a:ext>
            </a:extLst>
          </p:cNvPr>
          <p:cNvSpPr/>
          <p:nvPr userDrawn="1"/>
        </p:nvSpPr>
        <p:spPr>
          <a:xfrm>
            <a:off x="9763658" y="8163624"/>
            <a:ext cx="4896917" cy="10417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Tree>
    <p:extLst>
      <p:ext uri="{BB962C8B-B14F-4D97-AF65-F5344CB8AC3E}">
        <p14:creationId xmlns:p14="http://schemas.microsoft.com/office/powerpoint/2010/main" val="510642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538428" y="2985222"/>
            <a:ext cx="11553545" cy="1644799"/>
          </a:xfrm>
        </p:spPr>
        <p:txBody>
          <a:bodyPr>
            <a:normAutofit/>
          </a:bodyPr>
          <a:lstStyle>
            <a:lvl1pPr marL="0" indent="0" algn="ctr">
              <a:buNone/>
              <a:defRPr sz="66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236136" y="4956168"/>
            <a:ext cx="2158126" cy="743354"/>
          </a:xfrm>
          <a:prstGeom prst="rect">
            <a:avLst/>
          </a:prstGeom>
        </p:spPr>
      </p:pic>
    </p:spTree>
    <p:extLst>
      <p:ext uri="{BB962C8B-B14F-4D97-AF65-F5344CB8AC3E}">
        <p14:creationId xmlns:p14="http://schemas.microsoft.com/office/powerpoint/2010/main" val="1356541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Section Title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7303005" y="1"/>
            <a:ext cx="7327396" cy="82295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7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8307365" y="3656165"/>
            <a:ext cx="5298907" cy="2293531"/>
          </a:xfrm>
        </p:spPr>
        <p:txBody>
          <a:bodyPr anchor="t">
            <a:normAutofit/>
          </a:bodyPr>
          <a:lstStyle>
            <a:lvl1pPr algn="l">
              <a:defRPr sz="48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2" cstate="screen">
            <a:alphaModFix amt="57000"/>
            <a:extLst>
              <a:ext uri="{28A0092B-C50C-407E-A947-70E740481C1C}">
                <a14:useLocalDpi xmlns:a14="http://schemas.microsoft.com/office/drawing/2010/main"/>
              </a:ext>
            </a:extLst>
          </a:blip>
          <a:srcRect l="17949" t="2727" r="40534" b="23812"/>
          <a:stretch/>
        </p:blipFill>
        <p:spPr>
          <a:xfrm rot="5400000">
            <a:off x="9096039" y="3594761"/>
            <a:ext cx="3753523" cy="73152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8330182" y="2334500"/>
            <a:ext cx="5276090" cy="923898"/>
          </a:xfrm>
        </p:spPr>
        <p:txBody>
          <a:bodyPr/>
          <a:lstStyle>
            <a:lvl1pPr marL="0" indent="0">
              <a:buNone/>
              <a:defRPr sz="6720" b="0" i="0" spc="72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3129478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8EFA82C-FD42-4C84-8242-22A4F4FB6C90}"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8041004" y="0"/>
            <a:ext cx="6589396" cy="8229600"/>
          </a:xfrm>
        </p:spPr>
        <p:txBody>
          <a:bodyPr/>
          <a:lstStyle/>
          <a:p>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63697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637020"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824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7315198" y="1"/>
            <a:ext cx="7315202" cy="6111848"/>
          </a:xfrm>
        </p:spPr>
        <p:txBody>
          <a:bodyPr/>
          <a:lstStyle/>
          <a:p>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07919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079236"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7775960" y="6350950"/>
            <a:ext cx="1828102" cy="313932"/>
          </a:xfrm>
          <a:prstGeom prst="rect">
            <a:avLst/>
          </a:prstGeom>
          <a:noFill/>
        </p:spPr>
        <p:txBody>
          <a:bodyPr wrap="square" rtlCol="0">
            <a:spAutoFit/>
          </a:bodyPr>
          <a:lstStyle/>
          <a:p>
            <a:pPr algn="l"/>
            <a:r>
              <a:rPr lang="en-US" sz="1440" b="1" i="0" spc="360">
                <a:solidFill>
                  <a:schemeClr val="bg1"/>
                </a:solidFill>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3210318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45AA-3F5B-115D-C7E1-F37D5630B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EF7B24-E88C-4B21-F0FC-97314D8252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B4E5F-5645-0C58-AD96-84F8AAFFB73D}"/>
              </a:ext>
            </a:extLst>
          </p:cNvPr>
          <p:cNvSpPr>
            <a:spLocks noGrp="1"/>
          </p:cNvSpPr>
          <p:nvPr>
            <p:ph type="dt" sz="half" idx="10"/>
          </p:nvPr>
        </p:nvSpPr>
        <p:spPr/>
        <p:txBody>
          <a:bodyPr/>
          <a:lstStyle/>
          <a:p>
            <a:fld id="{097EA03B-A0F2-4E73-9F6F-7F893EC1E820}" type="datetimeFigureOut">
              <a:rPr lang="en-US" smtClean="0"/>
              <a:t>1/15/2025</a:t>
            </a:fld>
            <a:endParaRPr lang="en-US"/>
          </a:p>
        </p:txBody>
      </p:sp>
      <p:sp>
        <p:nvSpPr>
          <p:cNvPr id="5" name="Footer Placeholder 4">
            <a:extLst>
              <a:ext uri="{FF2B5EF4-FFF2-40B4-BE49-F238E27FC236}">
                <a16:creationId xmlns:a16="http://schemas.microsoft.com/office/drawing/2014/main" id="{8FE895E7-DC3B-95FC-E459-6C618BDA7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95A1A-13AC-B6CB-6EC1-9C84DBC9A7A2}"/>
              </a:ext>
            </a:extLst>
          </p:cNvPr>
          <p:cNvSpPr>
            <a:spLocks noGrp="1"/>
          </p:cNvSpPr>
          <p:nvPr>
            <p:ph type="sldNum" sz="quarter" idx="12"/>
          </p:nvPr>
        </p:nvSpPr>
        <p:spPr/>
        <p:txBody>
          <a:bodyPr/>
          <a:lstStyle/>
          <a:p>
            <a:fld id="{E9644BD5-0825-4354-A943-5B56EAF2797D}" type="slidenum">
              <a:rPr lang="en-US" smtClean="0"/>
              <a:t>‹#›</a:t>
            </a:fld>
            <a:endParaRPr lang="en-US"/>
          </a:p>
        </p:txBody>
      </p:sp>
    </p:spTree>
    <p:extLst>
      <p:ext uri="{BB962C8B-B14F-4D97-AF65-F5344CB8AC3E}">
        <p14:creationId xmlns:p14="http://schemas.microsoft.com/office/powerpoint/2010/main" val="13360369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047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Case Study Single Slide - Data Result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723941" y="466067"/>
            <a:ext cx="6079199" cy="917268"/>
          </a:xfrm>
        </p:spPr>
        <p:txBody>
          <a:bodyPr anchor="b">
            <a:normAutofit/>
          </a:bodyPr>
          <a:lstStyle>
            <a:lvl1pPr algn="l">
              <a:defRPr sz="48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23941" y="7728238"/>
            <a:ext cx="920548" cy="317077"/>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723900" y="1740163"/>
            <a:ext cx="6079236" cy="5754120"/>
          </a:xfrm>
        </p:spPr>
        <p:txBody>
          <a:bodyPr/>
          <a:lstStyle>
            <a:lvl1pPr marL="0" indent="0">
              <a:lnSpc>
                <a:spcPct val="150000"/>
              </a:lnSpc>
              <a:buNone/>
              <a:defRPr sz="1920">
                <a:solidFill>
                  <a:schemeClr val="tx1">
                    <a:lumMod val="75000"/>
                    <a:lumOff val="25000"/>
                  </a:schemeClr>
                </a:solidFill>
              </a:defRPr>
            </a:lvl1pPr>
            <a:lvl2pPr>
              <a:lnSpc>
                <a:spcPct val="150000"/>
              </a:lnSpc>
              <a:defRPr sz="168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l="14661" r="10573"/>
          <a:stretch/>
        </p:blipFill>
        <p:spPr>
          <a:xfrm>
            <a:off x="0" y="-1"/>
            <a:ext cx="14630400"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431682-74A5-4E28-8792-0892BDEAED01}"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3EEC05D-2EF9-46C5-A135-D3C4AC2F0F48}" type="datetime1">
              <a:rPr lang="en-US" smtClean="0"/>
              <a:t>1/15/2025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A49B9A-7A0F-41F2-A877-7B222DEEDD9D}" type="datetime1">
              <a:rPr lang="en-US" smtClean="0"/>
              <a:t>1/15/2025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41"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8" Type="http://schemas.openxmlformats.org/officeDocument/2006/relationships/slideLayout" Target="../slideLayouts/slideLayout3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F39C5A9C-45D2-408D-AC76-D3DF56ED5C2A}" type="datetime1">
              <a:rPr lang="en-US" smtClean="0"/>
              <a:t>1/15/2025</a:t>
            </a:fld>
            <a:endParaRPr lang="en-US"/>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1005840" y="2190750"/>
            <a:ext cx="12618720" cy="522160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latin typeface="Arial" panose="020B0604020202020204" pitchFamily="34" charset="0"/>
                <a:cs typeface="Arial" panose="020B0604020202020204" pitchFamily="34" charset="0"/>
              </a:defRPr>
            </a:lvl1pPr>
          </a:lstStyle>
          <a:p>
            <a:fld id="{056F86DB-78DF-EB43-A6BE-40415A3A0052}" type="slidenum">
              <a:rPr lang="en-US" smtClean="0"/>
              <a:pPr/>
              <a:t>‹#›</a:t>
            </a:fld>
            <a:endParaRPr lang="en-US"/>
          </a:p>
        </p:txBody>
      </p:sp>
    </p:spTree>
    <p:extLst>
      <p:ext uri="{BB962C8B-B14F-4D97-AF65-F5344CB8AC3E}">
        <p14:creationId xmlns:p14="http://schemas.microsoft.com/office/powerpoint/2010/main" val="288881154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8" r:id="rId37"/>
    <p:sldLayoutId id="2147483819" r:id="rId38"/>
    <p:sldLayoutId id="2147483820" r:id="rId39"/>
    <p:sldLayoutId id="2147483821" r:id="rId40"/>
  </p:sldLayoutIdLst>
  <p:hf hdr="0" ftr="0" dt="0"/>
  <p:txStyles>
    <p:titleStyle>
      <a:lvl1pPr algn="l" defTabSz="1097280" rtl="0" eaLnBrk="1" latinLnBrk="0" hangingPunct="1">
        <a:lnSpc>
          <a:spcPct val="90000"/>
        </a:lnSpc>
        <a:spcBef>
          <a:spcPct val="0"/>
        </a:spcBef>
        <a:buNone/>
        <a:defRPr sz="528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1097280" rtl="0" eaLnBrk="1" latinLnBrk="0" hangingPunct="1">
        <a:lnSpc>
          <a:spcPct val="90000"/>
        </a:lnSpc>
        <a:spcBef>
          <a:spcPts val="1200"/>
        </a:spcBef>
        <a:buFont typeface="Arial" panose="020B0604020202020204" pitchFamily="34" charset="0"/>
        <a:buNone/>
        <a:defRPr sz="192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82296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37160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0.png"/><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slideLayout" Target="../slideLayouts/slideLayout37.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787C0-516E-C446-A6A8-ADCA337B438F}"/>
              </a:ext>
            </a:extLst>
          </p:cNvPr>
          <p:cNvSpPr>
            <a:spLocks noGrp="1"/>
          </p:cNvSpPr>
          <p:nvPr>
            <p:ph type="ctrTitle"/>
          </p:nvPr>
        </p:nvSpPr>
        <p:spPr>
          <a:xfrm>
            <a:off x="8274708" y="2791326"/>
            <a:ext cx="5284881" cy="2470239"/>
          </a:xfrm>
        </p:spPr>
        <p:txBody>
          <a:bodyPr>
            <a:normAutofit/>
          </a:bodyPr>
          <a:lstStyle/>
          <a:p>
            <a:r>
              <a:rPr lang="en-US" sz="4300">
                <a:latin typeface="Poppins"/>
                <a:cs typeface="Poppins"/>
              </a:rPr>
              <a:t>Gaming</a:t>
            </a:r>
            <a:br>
              <a:rPr lang="en-US" sz="4300">
                <a:latin typeface="Poppins" panose="00000500000000000000" pitchFamily="2" charset="0"/>
                <a:cs typeface="Poppins" panose="00000500000000000000" pitchFamily="2" charset="0"/>
              </a:rPr>
            </a:br>
            <a:r>
              <a:rPr lang="en-US" sz="4300">
                <a:latin typeface="Poppins"/>
                <a:cs typeface="Poppins"/>
              </a:rPr>
              <a:t>Case Studies</a:t>
            </a:r>
          </a:p>
        </p:txBody>
      </p:sp>
      <p:pic>
        <p:nvPicPr>
          <p:cNvPr id="10" name="Picture 9">
            <a:extLst>
              <a:ext uri="{FF2B5EF4-FFF2-40B4-BE49-F238E27FC236}">
                <a16:creationId xmlns:a16="http://schemas.microsoft.com/office/drawing/2014/main" id="{15D89D65-2334-4861-A102-30AE643B1EB6}"/>
              </a:ext>
            </a:extLst>
          </p:cNvPr>
          <p:cNvPicPr>
            <a:picLocks noChangeAspect="1"/>
          </p:cNvPicPr>
          <p:nvPr/>
        </p:nvPicPr>
        <p:blipFill>
          <a:blip r:embed="rId2"/>
          <a:stretch>
            <a:fillRect/>
          </a:stretch>
        </p:blipFill>
        <p:spPr>
          <a:xfrm>
            <a:off x="736513" y="738744"/>
            <a:ext cx="6028037" cy="6725172"/>
          </a:xfrm>
          <a:prstGeom prst="rect">
            <a:avLst/>
          </a:prstGeom>
        </p:spPr>
      </p:pic>
      <p:pic>
        <p:nvPicPr>
          <p:cNvPr id="11" name="Picture 10" descr="A picture containing transport, wheel, gear&#10;&#10;Description automatically generated">
            <a:extLst>
              <a:ext uri="{FF2B5EF4-FFF2-40B4-BE49-F238E27FC236}">
                <a16:creationId xmlns:a16="http://schemas.microsoft.com/office/drawing/2014/main" id="{00192314-6DD2-4C17-A654-A23154D043BD}"/>
              </a:ext>
            </a:extLst>
          </p:cNvPr>
          <p:cNvPicPr>
            <a:picLocks noChangeAspect="1"/>
          </p:cNvPicPr>
          <p:nvPr/>
        </p:nvPicPr>
        <p:blipFill>
          <a:blip r:embed="rId3"/>
          <a:stretch>
            <a:fillRect/>
          </a:stretch>
        </p:blipFill>
        <p:spPr>
          <a:xfrm>
            <a:off x="361990" y="2057284"/>
            <a:ext cx="6601736" cy="4088092"/>
          </a:xfrm>
          <a:prstGeom prst="rect">
            <a:avLst/>
          </a:prstGeom>
        </p:spPr>
      </p:pic>
    </p:spTree>
    <p:extLst>
      <p:ext uri="{BB962C8B-B14F-4D97-AF65-F5344CB8AC3E}">
        <p14:creationId xmlns:p14="http://schemas.microsoft.com/office/powerpoint/2010/main" val="3564436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B3144ACE-C5B0-4FA7-A024-AE7DFDB6FAE5}"/>
              </a:ext>
            </a:extLst>
          </p:cNvPr>
          <p:cNvSpPr txBox="1"/>
          <p:nvPr/>
        </p:nvSpPr>
        <p:spPr>
          <a:xfrm>
            <a:off x="638897" y="564560"/>
            <a:ext cx="12558665" cy="664721"/>
          </a:xfrm>
          <a:prstGeom prst="rect">
            <a:avLst/>
          </a:prstGeom>
        </p:spPr>
        <p:txBody>
          <a:bodyPr vert="horz" lIns="109728" tIns="54864" rIns="109728" bIns="54864" rtlCol="0" anchor="t">
            <a:normAutofit/>
          </a:bodyPr>
          <a:lstStyle>
            <a:lvl1pPr>
              <a:lnSpc>
                <a:spcPct val="90000"/>
              </a:lnSpc>
              <a:spcBef>
                <a:spcPct val="0"/>
              </a:spcBef>
              <a:buNone/>
              <a:defRPr sz="3333" b="0" i="0">
                <a:solidFill>
                  <a:srgbClr val="063A79"/>
                </a:solidFill>
                <a:latin typeface="Arial" panose="020B0604020202020204" pitchFamily="34" charset="0"/>
                <a:ea typeface="+mj-ea"/>
                <a:cs typeface="Arial" panose="020B0604020202020204" pitchFamily="34" charset="0"/>
              </a:defRPr>
            </a:lvl1pPr>
          </a:lstStyle>
          <a:p>
            <a:r>
              <a:rPr lang="en-US" sz="3960">
                <a:latin typeface="Arial"/>
                <a:cs typeface="Arial"/>
              </a:rPr>
              <a:t>Rare Studios – Insider Dynamics Program</a:t>
            </a:r>
          </a:p>
        </p:txBody>
      </p:sp>
      <p:sp>
        <p:nvSpPr>
          <p:cNvPr id="32" name="Rectangle 31">
            <a:extLst>
              <a:ext uri="{FF2B5EF4-FFF2-40B4-BE49-F238E27FC236}">
                <a16:creationId xmlns:a16="http://schemas.microsoft.com/office/drawing/2014/main" id="{7D58CE73-3D7A-43ED-B50A-87DB10B12F9B}"/>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70"/>
              <a:t>  </a:t>
            </a:r>
          </a:p>
        </p:txBody>
      </p:sp>
      <p:sp>
        <p:nvSpPr>
          <p:cNvPr id="33" name="TextBox 32">
            <a:extLst>
              <a:ext uri="{FF2B5EF4-FFF2-40B4-BE49-F238E27FC236}">
                <a16:creationId xmlns:a16="http://schemas.microsoft.com/office/drawing/2014/main" id="{3105DECD-739D-403C-9079-4FEE8FBABBB5}"/>
              </a:ext>
            </a:extLst>
          </p:cNvPr>
          <p:cNvSpPr txBox="1"/>
          <p:nvPr/>
        </p:nvSpPr>
        <p:spPr>
          <a:xfrm>
            <a:off x="729495" y="1453198"/>
            <a:ext cx="9005090" cy="2988767"/>
          </a:xfrm>
          <a:prstGeom prst="rect">
            <a:avLst/>
          </a:prstGeom>
          <a:noFill/>
        </p:spPr>
        <p:txBody>
          <a:bodyPr wrap="square" lIns="109728" tIns="54864" rIns="109728" bIns="54864" rtlCol="0" anchor="t">
            <a:spAutoFit/>
          </a:bodyPr>
          <a:lstStyle/>
          <a:p>
            <a:pPr lvl="0"/>
            <a:r>
              <a:rPr lang="en-US" sz="2760">
                <a:solidFill>
                  <a:srgbClr val="00B0F0"/>
                </a:solidFill>
                <a:latin typeface="Arial"/>
                <a:cs typeface="Arial"/>
              </a:rPr>
              <a:t>Business Need</a:t>
            </a:r>
          </a:p>
          <a:p>
            <a:pPr>
              <a:lnSpc>
                <a:spcPct val="120000"/>
              </a:lnSpc>
            </a:pPr>
            <a:r>
              <a:rPr lang="en-US" sz="1680" err="1">
                <a:solidFill>
                  <a:srgbClr val="2B2B2B"/>
                </a:solidFill>
                <a:latin typeface="Arial"/>
                <a:ea typeface="MS Mincho"/>
                <a:cs typeface="Arial"/>
              </a:rPr>
              <a:t>Affirma</a:t>
            </a:r>
            <a:r>
              <a:rPr lang="en-US" sz="1680">
                <a:solidFill>
                  <a:srgbClr val="2B2B2B"/>
                </a:solidFill>
                <a:latin typeface="Arial"/>
                <a:ea typeface="MS Mincho"/>
                <a:cs typeface="Arial"/>
              </a:rPr>
              <a:t> supports and maintains Rare’s Dynamics instance for their highly popular game, Sea of Thieves. A primary use case Dynamics for Rare is to run their insider community for their most passionate gamers.</a:t>
            </a:r>
          </a:p>
          <a:p>
            <a:pPr>
              <a:lnSpc>
                <a:spcPct val="120000"/>
              </a:lnSpc>
            </a:pPr>
            <a:endParaRPr lang="en-US" sz="1680">
              <a:solidFill>
                <a:srgbClr val="2B2B2B"/>
              </a:solidFill>
              <a:latin typeface="Arial"/>
              <a:ea typeface="MS Mincho"/>
              <a:cs typeface="Arial"/>
            </a:endParaRPr>
          </a:p>
          <a:p>
            <a:pPr>
              <a:lnSpc>
                <a:spcPct val="120000"/>
              </a:lnSpc>
            </a:pPr>
            <a:r>
              <a:rPr lang="en-US" sz="1680">
                <a:solidFill>
                  <a:srgbClr val="2B2B2B"/>
                </a:solidFill>
                <a:latin typeface="Arial"/>
                <a:ea typeface="MS Mincho"/>
                <a:cs typeface="Arial"/>
              </a:rPr>
              <a:t>Rare had the following needs to expand their Dynamics solution.</a:t>
            </a:r>
            <a:endParaRPr lang="en-US" sz="2770"/>
          </a:p>
          <a:p>
            <a:pPr marL="342138" indent="-342138">
              <a:lnSpc>
                <a:spcPct val="120000"/>
              </a:lnSpc>
              <a:buFont typeface="Arial" panose="020B0604020202020204" pitchFamily="34" charset="0"/>
              <a:buChar char="•"/>
            </a:pPr>
            <a:r>
              <a:rPr lang="en-US" sz="1680">
                <a:solidFill>
                  <a:srgbClr val="2B2B2B"/>
                </a:solidFill>
                <a:latin typeface="Arial"/>
                <a:ea typeface="MS Mincho"/>
                <a:cs typeface="Arial"/>
              </a:rPr>
              <a:t>Improved data warehouse solution that could consume data from multiple sources and pipelines</a:t>
            </a:r>
          </a:p>
          <a:p>
            <a:pPr marL="342138" indent="-342138">
              <a:lnSpc>
                <a:spcPct val="120000"/>
              </a:lnSpc>
              <a:buFont typeface="Arial" panose="020B0604020202020204" pitchFamily="34" charset="0"/>
              <a:buChar char="•"/>
            </a:pPr>
            <a:r>
              <a:rPr lang="en-US" sz="1680">
                <a:solidFill>
                  <a:srgbClr val="2B2B2B"/>
                </a:solidFill>
                <a:latin typeface="Arial"/>
                <a:ea typeface="MS Mincho"/>
                <a:cs typeface="Arial"/>
              </a:rPr>
              <a:t>Process partner data in a time effective way</a:t>
            </a:r>
          </a:p>
        </p:txBody>
      </p:sp>
      <p:sp>
        <p:nvSpPr>
          <p:cNvPr id="34" name="TextBox 33">
            <a:extLst>
              <a:ext uri="{FF2B5EF4-FFF2-40B4-BE49-F238E27FC236}">
                <a16:creationId xmlns:a16="http://schemas.microsoft.com/office/drawing/2014/main" id="{DFF23A1F-5A90-45A8-98FE-D1A240478E14}"/>
              </a:ext>
            </a:extLst>
          </p:cNvPr>
          <p:cNvSpPr txBox="1"/>
          <p:nvPr/>
        </p:nvSpPr>
        <p:spPr>
          <a:xfrm>
            <a:off x="729495" y="4822320"/>
            <a:ext cx="9105758" cy="2181175"/>
          </a:xfrm>
          <a:prstGeom prst="rect">
            <a:avLst/>
          </a:prstGeom>
          <a:noFill/>
        </p:spPr>
        <p:txBody>
          <a:bodyPr wrap="square" lIns="109728" tIns="54864" rIns="109728" bIns="54864" rtlCol="0" anchor="t">
            <a:spAutoFit/>
          </a:bodyPr>
          <a:lstStyle/>
          <a:p>
            <a:r>
              <a:rPr lang="en-US" sz="2760">
                <a:solidFill>
                  <a:srgbClr val="00B0F0"/>
                </a:solidFill>
                <a:latin typeface="Arial"/>
                <a:cs typeface="Arial"/>
              </a:rPr>
              <a:t>What We Did</a:t>
            </a:r>
          </a:p>
          <a:p>
            <a:pPr marL="342138" indent="-342138">
              <a:lnSpc>
                <a:spcPct val="120000"/>
              </a:lnSpc>
              <a:buFont typeface="Arial" panose="020B0604020202020204" pitchFamily="34" charset="0"/>
              <a:buChar char="•"/>
            </a:pPr>
            <a:r>
              <a:rPr lang="en-US" sz="1680">
                <a:solidFill>
                  <a:srgbClr val="2B2B2B"/>
                </a:solidFill>
                <a:latin typeface="Arial"/>
                <a:ea typeface="+mn-lt"/>
                <a:cs typeface="+mn-lt"/>
              </a:rPr>
              <a:t>Designed, executed, and delivered two complex Azure Data Factory solutions for Rare's data warehouse requirement. </a:t>
            </a:r>
          </a:p>
          <a:p>
            <a:pPr marL="342138" indent="-342138">
              <a:lnSpc>
                <a:spcPct val="120000"/>
              </a:lnSpc>
              <a:buFont typeface="Arial" panose="020B0604020202020204" pitchFamily="34" charset="0"/>
              <a:buChar char="•"/>
            </a:pPr>
            <a:r>
              <a:rPr lang="en-US" sz="1680">
                <a:solidFill>
                  <a:srgbClr val="2B2B2B"/>
                </a:solidFill>
                <a:latin typeface="Arial"/>
                <a:ea typeface="MS Mincho"/>
                <a:cs typeface="Arial"/>
              </a:rPr>
              <a:t>Update Dynamics objects, workflows, and permissions to allow data integration with the new data warehouse.</a:t>
            </a:r>
          </a:p>
          <a:p>
            <a:pPr marL="342138" indent="-342138">
              <a:lnSpc>
                <a:spcPct val="114000"/>
              </a:lnSpc>
              <a:buFont typeface="Arial" panose="020B0604020202020204" pitchFamily="34" charset="0"/>
              <a:buChar char="•"/>
            </a:pPr>
            <a:endParaRPr lang="en-US" sz="2520">
              <a:latin typeface="Segoe UI" panose="020B0502040204020203" pitchFamily="34" charset="0"/>
              <a:cs typeface="Segoe UI" panose="020B0502040204020203" pitchFamily="34" charset="0"/>
            </a:endParaRPr>
          </a:p>
        </p:txBody>
      </p:sp>
      <p:pic>
        <p:nvPicPr>
          <p:cNvPr id="7" name="Picture 4" descr="See the source image">
            <a:extLst>
              <a:ext uri="{FF2B5EF4-FFF2-40B4-BE49-F238E27FC236}">
                <a16:creationId xmlns:a16="http://schemas.microsoft.com/office/drawing/2014/main" id="{532B557B-8944-484B-BD9D-DF07AE01E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323" y="1839608"/>
            <a:ext cx="4125395" cy="24339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Rare Logo">
            <a:extLst>
              <a:ext uri="{FF2B5EF4-FFF2-40B4-BE49-F238E27FC236}">
                <a16:creationId xmlns:a16="http://schemas.microsoft.com/office/drawing/2014/main" id="{6E5DFAF8-FEA8-4CC1-B65B-88FA844E4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3551" y="4660000"/>
            <a:ext cx="1743076"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36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811CEF-7222-49A7-815C-4C8B065F9212}"/>
              </a:ext>
            </a:extLst>
          </p:cNvPr>
          <p:cNvSpPr/>
          <p:nvPr/>
        </p:nvSpPr>
        <p:spPr>
          <a:xfrm>
            <a:off x="1694329" y="3509683"/>
            <a:ext cx="5754082" cy="369332"/>
          </a:xfrm>
          <a:prstGeom prst="rect">
            <a:avLst/>
          </a:prstGeom>
        </p:spPr>
        <p:txBody>
          <a:bodyPr wrap="square">
            <a:spAutoFit/>
          </a:bodyPr>
          <a:lstStyle/>
          <a:p>
            <a:r>
              <a:rPr lang="en-US" sz="1800"/>
              <a:t> </a:t>
            </a:r>
          </a:p>
        </p:txBody>
      </p:sp>
      <p:sp>
        <p:nvSpPr>
          <p:cNvPr id="11" name="Rectangle 10">
            <a:extLst>
              <a:ext uri="{FF2B5EF4-FFF2-40B4-BE49-F238E27FC236}">
                <a16:creationId xmlns:a16="http://schemas.microsoft.com/office/drawing/2014/main" id="{2457DC1D-9DD3-4F25-B01C-A22D684BFD14}"/>
              </a:ext>
            </a:extLst>
          </p:cNvPr>
          <p:cNvSpPr/>
          <p:nvPr/>
        </p:nvSpPr>
        <p:spPr>
          <a:xfrm>
            <a:off x="636104" y="1800767"/>
            <a:ext cx="6275628" cy="3696397"/>
          </a:xfrm>
          <a:prstGeom prst="rect">
            <a:avLst/>
          </a:prstGeom>
        </p:spPr>
        <p:txBody>
          <a:bodyPr wrap="square" lIns="109728" tIns="54864" rIns="109728" bIns="54864" anchor="t">
            <a:spAutoFit/>
          </a:bodyPr>
          <a:lstStyle/>
          <a:p>
            <a:pPr fontAlgn="base"/>
            <a:r>
              <a:rPr lang="en-US" sz="3180" b="1">
                <a:solidFill>
                  <a:srgbClr val="008AD9"/>
                </a:solidFill>
                <a:latin typeface="Poppins"/>
                <a:cs typeface="Poppins"/>
              </a:rPr>
              <a:t>Engagement Overview​</a:t>
            </a:r>
          </a:p>
          <a:p>
            <a:pPr marL="342138" indent="-342138" fontAlgn="base">
              <a:spcBef>
                <a:spcPts val="1200"/>
              </a:spcBef>
              <a:spcAft>
                <a:spcPts val="1200"/>
              </a:spcAft>
              <a:buFont typeface="Arial" panose="020B0604020202020204" pitchFamily="34" charset="0"/>
              <a:buChar char="•"/>
            </a:pPr>
            <a:r>
              <a:rPr lang="en-US" sz="1680">
                <a:solidFill>
                  <a:schemeClr val="tx1">
                    <a:lumMod val="75000"/>
                    <a:lumOff val="25000"/>
                  </a:schemeClr>
                </a:solidFill>
                <a:latin typeface="Poppins"/>
                <a:cs typeface="Poppins"/>
              </a:rPr>
              <a:t>Turn 10 identified the need for a unified platform to engage and manage Player data and communications for their popular game Forza.</a:t>
            </a:r>
            <a:endParaRPr lang="en-US" sz="1680">
              <a:solidFill>
                <a:schemeClr val="tx1">
                  <a:lumMod val="75000"/>
                  <a:lumOff val="25000"/>
                </a:schemeClr>
              </a:solidFill>
              <a:latin typeface="Poppins" panose="00000500000000000000" pitchFamily="2" charset="0"/>
              <a:cs typeface="Poppins" panose="00000500000000000000" pitchFamily="2" charset="0"/>
            </a:endParaRPr>
          </a:p>
          <a:p>
            <a:pPr marL="342138" indent="-342138" fontAlgn="base">
              <a:spcBef>
                <a:spcPts val="1200"/>
              </a:spcBef>
              <a:spcAft>
                <a:spcPts val="1200"/>
              </a:spcAft>
              <a:buFont typeface="Arial" panose="020B0604020202020204" pitchFamily="34" charset="0"/>
              <a:buChar char="•"/>
            </a:pPr>
            <a:r>
              <a:rPr lang="en-US" sz="1680" err="1">
                <a:solidFill>
                  <a:schemeClr val="tx1">
                    <a:lumMod val="75000"/>
                    <a:lumOff val="25000"/>
                  </a:schemeClr>
                </a:solidFill>
                <a:latin typeface="Poppins"/>
                <a:cs typeface="Poppins"/>
              </a:rPr>
              <a:t>Affirma</a:t>
            </a:r>
            <a:r>
              <a:rPr lang="en-US" sz="1680">
                <a:solidFill>
                  <a:schemeClr val="tx1">
                    <a:lumMod val="75000"/>
                    <a:lumOff val="25000"/>
                  </a:schemeClr>
                </a:solidFill>
                <a:latin typeface="Poppins"/>
                <a:cs typeface="Poppins"/>
              </a:rPr>
              <a:t> developed custom extensions for Dynamics core elements and used front-end integrations to capture/update player data.</a:t>
            </a:r>
            <a:endParaRPr lang="en-US" sz="1680">
              <a:solidFill>
                <a:schemeClr val="tx1">
                  <a:lumMod val="75000"/>
                  <a:lumOff val="25000"/>
                </a:schemeClr>
              </a:solidFill>
              <a:latin typeface="Poppins"/>
              <a:ea typeface="Calibri" panose="020F0502020204030204"/>
              <a:cs typeface="Poppins"/>
            </a:endParaRPr>
          </a:p>
          <a:p>
            <a:pPr marL="342138" indent="-342138">
              <a:spcBef>
                <a:spcPts val="1200"/>
              </a:spcBef>
              <a:spcAft>
                <a:spcPts val="1200"/>
              </a:spcAft>
              <a:buFont typeface="Arial" panose="020B0604020202020204" pitchFamily="34" charset="0"/>
              <a:buChar char="•"/>
            </a:pPr>
            <a:r>
              <a:rPr lang="en-US" sz="1680">
                <a:solidFill>
                  <a:schemeClr val="tx1">
                    <a:lumMod val="75000"/>
                    <a:lumOff val="25000"/>
                  </a:schemeClr>
                </a:solidFill>
                <a:latin typeface="Poppins"/>
                <a:cs typeface="Poppins"/>
              </a:rPr>
              <a:t>Together with Turn 10, we regularly release community campaigns, including for their insiders program which launched in 2024</a:t>
            </a:r>
          </a:p>
        </p:txBody>
      </p:sp>
      <p:sp>
        <p:nvSpPr>
          <p:cNvPr id="4" name="Rectangle 3">
            <a:extLst>
              <a:ext uri="{FF2B5EF4-FFF2-40B4-BE49-F238E27FC236}">
                <a16:creationId xmlns:a16="http://schemas.microsoft.com/office/drawing/2014/main" id="{8F00A170-3FF4-0CEB-565D-83292758A832}"/>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r>
              <a:rPr lang="en-US" sz="2770">
                <a:solidFill>
                  <a:prstClr val="white"/>
                </a:solidFill>
                <a:latin typeface="Arial" panose="020B0604020202020204"/>
              </a:rPr>
              <a:t>  </a:t>
            </a:r>
          </a:p>
        </p:txBody>
      </p:sp>
      <p:sp>
        <p:nvSpPr>
          <p:cNvPr id="7" name="TextBox 6">
            <a:extLst>
              <a:ext uri="{FF2B5EF4-FFF2-40B4-BE49-F238E27FC236}">
                <a16:creationId xmlns:a16="http://schemas.microsoft.com/office/drawing/2014/main" id="{197243EC-C14C-A661-B270-6CC226343926}"/>
              </a:ext>
            </a:extLst>
          </p:cNvPr>
          <p:cNvSpPr txBox="1"/>
          <p:nvPr/>
        </p:nvSpPr>
        <p:spPr>
          <a:xfrm>
            <a:off x="529093" y="524262"/>
            <a:ext cx="12983126" cy="849463"/>
          </a:xfrm>
          <a:prstGeom prst="rect">
            <a:avLst/>
          </a:prstGeom>
          <a:noFill/>
        </p:spPr>
        <p:txBody>
          <a:bodyPr wrap="square" lIns="109728" tIns="54864" rIns="109728" bIns="54864" anchor="t">
            <a:spAutoFit/>
          </a:bodyPr>
          <a:lstStyle/>
          <a:p>
            <a:r>
              <a:rPr lang="en-US" sz="4800">
                <a:solidFill>
                  <a:srgbClr val="063A79"/>
                </a:solidFill>
                <a:latin typeface="Poppins"/>
                <a:ea typeface="+mj-ea"/>
                <a:cs typeface="Poppins"/>
              </a:rPr>
              <a:t>Turn 10 - Dynamics 365</a:t>
            </a:r>
            <a:endParaRPr lang="en-US" sz="2880">
              <a:solidFill>
                <a:srgbClr val="063A79"/>
              </a:solidFill>
              <a:latin typeface="Poppins" panose="00000500000000000000" pitchFamily="2" charset="0"/>
              <a:ea typeface="+mj-ea"/>
              <a:cs typeface="Poppins" panose="00000500000000000000" pitchFamily="2" charset="0"/>
            </a:endParaRPr>
          </a:p>
        </p:txBody>
      </p:sp>
      <p:graphicFrame>
        <p:nvGraphicFramePr>
          <p:cNvPr id="3" name="Diagram 2">
            <a:extLst>
              <a:ext uri="{FF2B5EF4-FFF2-40B4-BE49-F238E27FC236}">
                <a16:creationId xmlns:a16="http://schemas.microsoft.com/office/drawing/2014/main" id="{D98837D3-5A28-3693-D316-4D8EDD6085E0}"/>
              </a:ext>
            </a:extLst>
          </p:cNvPr>
          <p:cNvGraphicFramePr/>
          <p:nvPr/>
        </p:nvGraphicFramePr>
        <p:xfrm>
          <a:off x="5718928" y="900181"/>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1CC9216-C275-DB94-FF2C-C6D4035748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2108" y="3675168"/>
            <a:ext cx="1745993" cy="525646"/>
          </a:xfrm>
          <a:prstGeom prst="rect">
            <a:avLst/>
          </a:prstGeom>
        </p:spPr>
      </p:pic>
      <p:sp>
        <p:nvSpPr>
          <p:cNvPr id="6" name="TextBox 5">
            <a:extLst>
              <a:ext uri="{FF2B5EF4-FFF2-40B4-BE49-F238E27FC236}">
                <a16:creationId xmlns:a16="http://schemas.microsoft.com/office/drawing/2014/main" id="{57CDF414-C585-FC0E-DD71-6B00EE588919}"/>
              </a:ext>
            </a:extLst>
          </p:cNvPr>
          <p:cNvSpPr txBox="1"/>
          <p:nvPr/>
        </p:nvSpPr>
        <p:spPr>
          <a:xfrm>
            <a:off x="7650796" y="4018330"/>
            <a:ext cx="1919294" cy="830997"/>
          </a:xfrm>
          <a:prstGeom prst="rect">
            <a:avLst/>
          </a:prstGeom>
          <a:noFill/>
        </p:spPr>
        <p:txBody>
          <a:bodyPr wrap="square" rtlCol="0">
            <a:spAutoFit/>
          </a:bodyPr>
          <a:lstStyle/>
          <a:p>
            <a:r>
              <a:rPr lang="en-US" sz="2400">
                <a:solidFill>
                  <a:schemeClr val="bg2"/>
                </a:solidFill>
                <a:latin typeface="Acumin Pro Condensed" panose="020B0806020202020204" pitchFamily="34" charset="0"/>
              </a:rPr>
              <a:t>Dynamics CRM</a:t>
            </a:r>
          </a:p>
        </p:txBody>
      </p:sp>
    </p:spTree>
    <p:extLst>
      <p:ext uri="{BB962C8B-B14F-4D97-AF65-F5344CB8AC3E}">
        <p14:creationId xmlns:p14="http://schemas.microsoft.com/office/powerpoint/2010/main" val="1239143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050D0-81C4-C309-D914-F90F43AAF3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0BB7F0-472E-C802-6369-57131F221A4A}"/>
              </a:ext>
            </a:extLst>
          </p:cNvPr>
          <p:cNvSpPr>
            <a:spLocks noGrp="1"/>
          </p:cNvSpPr>
          <p:nvPr>
            <p:ph type="ctrTitle"/>
          </p:nvPr>
        </p:nvSpPr>
        <p:spPr>
          <a:xfrm>
            <a:off x="723940" y="466067"/>
            <a:ext cx="13306386" cy="917268"/>
          </a:xfrm>
        </p:spPr>
        <p:txBody>
          <a:bodyPr>
            <a:normAutofit/>
          </a:bodyPr>
          <a:lstStyle/>
          <a:p>
            <a:r>
              <a:rPr lang="en-US">
                <a:solidFill>
                  <a:srgbClr val="063A79"/>
                </a:solidFill>
                <a:latin typeface="Poppins" panose="00000500000000000000" pitchFamily="2" charset="0"/>
                <a:cs typeface="Poppins" panose="00000500000000000000" pitchFamily="2" charset="0"/>
              </a:rPr>
              <a:t>Xbox Ambassadors</a:t>
            </a:r>
          </a:p>
        </p:txBody>
      </p:sp>
      <p:sp>
        <p:nvSpPr>
          <p:cNvPr id="9" name="Rectangle 8">
            <a:extLst>
              <a:ext uri="{FF2B5EF4-FFF2-40B4-BE49-F238E27FC236}">
                <a16:creationId xmlns:a16="http://schemas.microsoft.com/office/drawing/2014/main" id="{B9471522-DE08-AEAF-17D3-1DED2784A522}"/>
              </a:ext>
            </a:extLst>
          </p:cNvPr>
          <p:cNvSpPr/>
          <p:nvPr/>
        </p:nvSpPr>
        <p:spPr>
          <a:xfrm>
            <a:off x="12899572"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214">
              <a:defRPr/>
            </a:pPr>
            <a:endParaRPr lang="en-US">
              <a:solidFill>
                <a:prstClr val="white"/>
              </a:solidFill>
              <a:latin typeface="Poppins" panose="00000500000000000000" pitchFamily="2" charset="0"/>
              <a:cs typeface="Poppins" panose="00000500000000000000" pitchFamily="2" charset="0"/>
            </a:endParaRPr>
          </a:p>
        </p:txBody>
      </p:sp>
      <p:sp>
        <p:nvSpPr>
          <p:cNvPr id="2" name="TextBox 1">
            <a:extLst>
              <a:ext uri="{FF2B5EF4-FFF2-40B4-BE49-F238E27FC236}">
                <a16:creationId xmlns:a16="http://schemas.microsoft.com/office/drawing/2014/main" id="{ACBC3602-50AA-1912-F105-EFB991527E3D}"/>
              </a:ext>
            </a:extLst>
          </p:cNvPr>
          <p:cNvSpPr txBox="1"/>
          <p:nvPr/>
        </p:nvSpPr>
        <p:spPr>
          <a:xfrm>
            <a:off x="206233" y="1339859"/>
            <a:ext cx="6320297" cy="6430607"/>
          </a:xfrm>
          <a:prstGeom prst="rect">
            <a:avLst/>
          </a:prstGeom>
          <a:noFill/>
        </p:spPr>
        <p:txBody>
          <a:bodyPr wrap="square" lIns="109728" tIns="54864" rIns="109728" bIns="54864" rtlCol="0" anchor="t">
            <a:spAutoFit/>
          </a:bodyPr>
          <a:lstStyle/>
          <a:p>
            <a:pPr defTabSz="1172167"/>
            <a:r>
              <a:rPr lang="en-US" sz="3000" dirty="0">
                <a:solidFill>
                  <a:srgbClr val="F97842"/>
                </a:solidFill>
                <a:latin typeface="Segoe UI Light"/>
                <a:ea typeface="MS Mincho"/>
                <a:cs typeface="Segoe UI Light"/>
              </a:rPr>
              <a:t>Goal</a:t>
            </a:r>
          </a:p>
          <a:p>
            <a:pPr defTabSz="1172167"/>
            <a:r>
              <a:rPr lang="en-US" sz="1680" dirty="0">
                <a:solidFill>
                  <a:prstClr val="black"/>
                </a:solidFill>
                <a:latin typeface="Segoe UI"/>
                <a:cs typeface="Segoe UI"/>
              </a:rPr>
              <a:t>The Xbox Ambassadors are a community of gamers working together to help the broader gaming community base resolve issues and answer questions.  They came to </a:t>
            </a:r>
            <a:r>
              <a:rPr lang="en-US" sz="1680" dirty="0" err="1">
                <a:solidFill>
                  <a:prstClr val="black"/>
                </a:solidFill>
                <a:latin typeface="Segoe UI"/>
                <a:cs typeface="Segoe UI"/>
              </a:rPr>
              <a:t>Affirma</a:t>
            </a:r>
            <a:r>
              <a:rPr lang="en-US" sz="1680" dirty="0">
                <a:solidFill>
                  <a:prstClr val="black"/>
                </a:solidFill>
                <a:latin typeface="Segoe UI"/>
                <a:cs typeface="Segoe UI"/>
              </a:rPr>
              <a:t> initially to set up a team that would reduce call center costs.  At the time, a significant amount service requests were going directly to the Microsoft call center. </a:t>
            </a:r>
          </a:p>
          <a:p>
            <a:pPr defTabSz="1172167"/>
            <a:endParaRPr lang="en-US" sz="3000">
              <a:solidFill>
                <a:srgbClr val="202020"/>
              </a:solidFill>
              <a:latin typeface="Segoe UI Light" panose="020B0502040204020203" pitchFamily="34" charset="0"/>
              <a:ea typeface="Calibri" panose="020F0502020204030204" pitchFamily="34" charset="0"/>
              <a:cs typeface="Segoe UI Light" panose="020B0502040204020203" pitchFamily="34" charset="0"/>
            </a:endParaRPr>
          </a:p>
          <a:p>
            <a:pPr defTabSz="1172167"/>
            <a:r>
              <a:rPr lang="en-US" sz="3000" dirty="0">
                <a:solidFill>
                  <a:srgbClr val="F97842"/>
                </a:solidFill>
                <a:latin typeface="Segoe UI Light"/>
                <a:ea typeface="MS Mincho"/>
                <a:cs typeface="Segoe UI Light"/>
              </a:rPr>
              <a:t>Deliverables</a:t>
            </a:r>
          </a:p>
          <a:p>
            <a:pPr marL="284988" indent="-284988" defTabSz="1172167">
              <a:lnSpc>
                <a:spcPct val="120000"/>
              </a:lnSpc>
              <a:buFont typeface="Arial,Sans-Serif" panose="020B0604020202020204" pitchFamily="34" charset="0"/>
              <a:buChar char="•"/>
            </a:pPr>
            <a:r>
              <a:rPr lang="en-US" sz="1680" dirty="0">
                <a:latin typeface="Segoe UI"/>
                <a:ea typeface="MS Mincho"/>
                <a:cs typeface="Segoe UI"/>
              </a:rPr>
              <a:t>Put together a development team dedicated to XA, along with content/social media manager, and community managers.</a:t>
            </a:r>
            <a:endParaRPr lang="en-US" sz="1680" dirty="0">
              <a:latin typeface="Segoe UI" panose="020B0502040204020203" pitchFamily="34" charset="0"/>
              <a:ea typeface="MS Mincho" panose="02020609040205080304" pitchFamily="49" charset="-128"/>
              <a:cs typeface="Segoe UI" panose="020B0502040204020203" pitchFamily="34" charset="0"/>
            </a:endParaRPr>
          </a:p>
          <a:p>
            <a:pPr marL="284988" indent="-284988" defTabSz="1172167">
              <a:lnSpc>
                <a:spcPct val="120000"/>
              </a:lnSpc>
              <a:buFont typeface="Arial,Sans-Serif" panose="020B0604020202020204" pitchFamily="34" charset="0"/>
              <a:buChar char="•"/>
            </a:pPr>
            <a:r>
              <a:rPr lang="en-US" sz="1680" dirty="0">
                <a:solidFill>
                  <a:prstClr val="black"/>
                </a:solidFill>
                <a:latin typeface="Segoe UI"/>
                <a:ea typeface="MS Mincho"/>
                <a:cs typeface="Segoe UI"/>
              </a:rPr>
              <a:t>Built and maintains the Xbox Ambassador web application and Azure Service Fabric backend platform. We provide general .NET and Azure services to support all platform processes and activities </a:t>
            </a:r>
          </a:p>
          <a:p>
            <a:pPr marL="284988" indent="-284988" defTabSz="1172167">
              <a:lnSpc>
                <a:spcPct val="120000"/>
              </a:lnSpc>
              <a:buFont typeface="Arial,Sans-Serif" panose="020B0604020202020204" pitchFamily="34" charset="0"/>
              <a:buChar char="•"/>
            </a:pPr>
            <a:r>
              <a:rPr lang="en-US" sz="1680" dirty="0">
                <a:solidFill>
                  <a:prstClr val="black"/>
                </a:solidFill>
                <a:latin typeface="Segoe UI"/>
                <a:ea typeface="MS Mincho"/>
                <a:cs typeface="Segoe UI"/>
              </a:rPr>
              <a:t>Created a dashboard for the Xbox Ambassadors with leaderboard KPIs.</a:t>
            </a:r>
            <a:endParaRPr lang="en-US" sz="1680" dirty="0">
              <a:solidFill>
                <a:prstClr val="black"/>
              </a:solidFill>
              <a:latin typeface="Segoe UI" panose="020B0502040204020203" pitchFamily="34" charset="0"/>
              <a:ea typeface="MS Mincho"/>
              <a:cs typeface="Segoe UI" panose="020B0502040204020203" pitchFamily="34" charset="0"/>
            </a:endParaRPr>
          </a:p>
          <a:p>
            <a:pPr marL="284988" indent="-284988" defTabSz="1172167">
              <a:lnSpc>
                <a:spcPct val="120000"/>
              </a:lnSpc>
              <a:buFont typeface="Arial,Sans-Serif" panose="020B0604020202020204" pitchFamily="34" charset="0"/>
              <a:buChar char="•"/>
            </a:pPr>
            <a:r>
              <a:rPr lang="en-US" sz="1680" dirty="0">
                <a:solidFill>
                  <a:prstClr val="black"/>
                </a:solidFill>
                <a:latin typeface="Segoe UI"/>
                <a:ea typeface="MS Mincho"/>
                <a:cs typeface="Segoe UI"/>
              </a:rPr>
              <a:t>Help run seasonal badge driven contests per quarter to drive Ambassador participation and service levels</a:t>
            </a:r>
            <a:endParaRPr lang="en-US" sz="2770" dirty="0">
              <a:solidFill>
                <a:prstClr val="black"/>
              </a:solidFill>
              <a:latin typeface="Segoe UI"/>
              <a:ea typeface="MS Mincho"/>
              <a:cs typeface="Segoe UI"/>
            </a:endParaRPr>
          </a:p>
        </p:txBody>
      </p:sp>
      <p:pic>
        <p:nvPicPr>
          <p:cNvPr id="3" name="Picture 1" descr="image001">
            <a:extLst>
              <a:ext uri="{FF2B5EF4-FFF2-40B4-BE49-F238E27FC236}">
                <a16:creationId xmlns:a16="http://schemas.microsoft.com/office/drawing/2014/main" id="{C42BB0CB-7F10-7B99-58AB-F5C5F9E724A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382"/>
          <a:stretch/>
        </p:blipFill>
        <p:spPr bwMode="auto">
          <a:xfrm>
            <a:off x="6703539" y="1432104"/>
            <a:ext cx="7482550" cy="37867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F8347906-92B1-8669-5678-FB3DEC9258D0}"/>
              </a:ext>
            </a:extLst>
          </p:cNvPr>
          <p:cNvSpPr txBox="1"/>
          <p:nvPr/>
        </p:nvSpPr>
        <p:spPr>
          <a:xfrm>
            <a:off x="6703540" y="5473672"/>
            <a:ext cx="7114526" cy="2319225"/>
          </a:xfrm>
          <a:prstGeom prst="rect">
            <a:avLst/>
          </a:prstGeom>
          <a:noFill/>
        </p:spPr>
        <p:txBody>
          <a:bodyPr wrap="square" lIns="109728" tIns="54864" rIns="109728" bIns="54864" rtlCol="0" anchor="t">
            <a:spAutoFit/>
          </a:bodyPr>
          <a:lstStyle/>
          <a:p>
            <a:pPr defTabSz="1172167"/>
            <a:r>
              <a:rPr lang="en-US" sz="3000" dirty="0">
                <a:solidFill>
                  <a:srgbClr val="F97842"/>
                </a:solidFill>
                <a:latin typeface="Segoe UI Light"/>
                <a:ea typeface="MS Mincho"/>
                <a:cs typeface="Segoe UI Light"/>
              </a:rPr>
              <a:t>Result</a:t>
            </a:r>
          </a:p>
          <a:p>
            <a:pPr marL="284988" indent="-284988" defTabSz="1172167">
              <a:buFont typeface="Arial" panose="020B0604020202020204" pitchFamily="34" charset="0"/>
              <a:buChar char="•"/>
            </a:pPr>
            <a:r>
              <a:rPr lang="en-US" sz="1680" dirty="0">
                <a:solidFill>
                  <a:prstClr val="black"/>
                </a:solidFill>
                <a:latin typeface="Segoe UI"/>
                <a:cs typeface="Segoe UI"/>
              </a:rPr>
              <a:t>Reduction in call center cost through online gaming community</a:t>
            </a:r>
          </a:p>
          <a:p>
            <a:pPr marL="284988" indent="-284988" defTabSz="1172167">
              <a:buFont typeface="Arial" panose="020B0604020202020204" pitchFamily="34" charset="0"/>
              <a:buChar char="•"/>
            </a:pPr>
            <a:r>
              <a:rPr lang="en-US" sz="1680" dirty="0">
                <a:solidFill>
                  <a:prstClr val="black"/>
                </a:solidFill>
                <a:latin typeface="Segoe UI"/>
                <a:cs typeface="Segoe UI"/>
              </a:rPr>
              <a:t>Helped establish a vibrant and active community of enthusiastic Xbox Ambassadors</a:t>
            </a:r>
          </a:p>
          <a:p>
            <a:pPr marL="284988" indent="-284988" defTabSz="1172167">
              <a:buFont typeface="Arial" panose="020B0604020202020204" pitchFamily="34" charset="0"/>
              <a:buChar char="•"/>
            </a:pPr>
            <a:r>
              <a:rPr lang="en-US" sz="1680" dirty="0">
                <a:solidFill>
                  <a:prstClr val="black"/>
                </a:solidFill>
                <a:latin typeface="Segoe UI"/>
                <a:cs typeface="Segoe UI"/>
              </a:rPr>
              <a:t>Enriched online self-help services to solve issues online, in forums and on social media platforms</a:t>
            </a:r>
          </a:p>
          <a:p>
            <a:pPr marL="284988" indent="-284988" defTabSz="1172167">
              <a:buFont typeface="Arial" panose="020B0604020202020204" pitchFamily="34" charset="0"/>
              <a:buChar char="•"/>
            </a:pPr>
            <a:endParaRPr lang="en-US" sz="1680" dirty="0">
              <a:solidFill>
                <a:prstClr val="black"/>
              </a:solidFill>
              <a:latin typeface="Segoe UI" panose="020B0502040204020203" pitchFamily="34" charset="0"/>
              <a:cs typeface="Segoe UI" panose="020B0502040204020203" pitchFamily="34" charset="0"/>
            </a:endParaRPr>
          </a:p>
          <a:p>
            <a:pPr defTabSz="1172167"/>
            <a:endParaRPr lang="en-US" sz="1271">
              <a:solidFill>
                <a:prstClr val="black"/>
              </a:solidFill>
              <a:latin typeface="Segoe UI Light" panose="020B0502040204020203" pitchFamily="34" charset="0"/>
              <a:ea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val="389517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9A839-2D5F-FF70-9FC0-9C014013E1E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6B333D0-C68B-3D66-C616-EA872326619C}"/>
              </a:ext>
            </a:extLst>
          </p:cNvPr>
          <p:cNvSpPr/>
          <p:nvPr/>
        </p:nvSpPr>
        <p:spPr>
          <a:xfrm>
            <a:off x="1694329" y="3509683"/>
            <a:ext cx="5754082" cy="369332"/>
          </a:xfrm>
          <a:prstGeom prst="rect">
            <a:avLst/>
          </a:prstGeom>
        </p:spPr>
        <p:txBody>
          <a:bodyPr wrap="square">
            <a:spAutoFit/>
          </a:bodyPr>
          <a:lstStyle/>
          <a:p>
            <a:r>
              <a:rPr lang="en-US" sz="1800"/>
              <a:t> </a:t>
            </a:r>
          </a:p>
        </p:txBody>
      </p:sp>
      <p:sp>
        <p:nvSpPr>
          <p:cNvPr id="11" name="Rectangle 10">
            <a:extLst>
              <a:ext uri="{FF2B5EF4-FFF2-40B4-BE49-F238E27FC236}">
                <a16:creationId xmlns:a16="http://schemas.microsoft.com/office/drawing/2014/main" id="{EFB6D3FB-FD82-A732-A2DB-DEC0A0FB4F5F}"/>
              </a:ext>
            </a:extLst>
          </p:cNvPr>
          <p:cNvSpPr/>
          <p:nvPr/>
        </p:nvSpPr>
        <p:spPr>
          <a:xfrm>
            <a:off x="636104" y="1800767"/>
            <a:ext cx="10138576" cy="5830314"/>
          </a:xfrm>
          <a:prstGeom prst="rect">
            <a:avLst/>
          </a:prstGeom>
        </p:spPr>
        <p:txBody>
          <a:bodyPr wrap="square" lIns="109728" tIns="54864" rIns="109728" bIns="54864" anchor="t">
            <a:spAutoFit/>
          </a:bodyPr>
          <a:lstStyle/>
          <a:p>
            <a:pPr fontAlgn="base"/>
            <a:r>
              <a:rPr lang="en-US" sz="3200" b="1">
                <a:solidFill>
                  <a:srgbClr val="008AD9"/>
                </a:solidFill>
                <a:latin typeface="Poppins"/>
                <a:cs typeface="Poppins"/>
              </a:rPr>
              <a:t>Business</a:t>
            </a:r>
            <a:r>
              <a:rPr lang="en-US" sz="3180" b="1">
                <a:solidFill>
                  <a:srgbClr val="008AD9"/>
                </a:solidFill>
                <a:latin typeface="Poppins"/>
                <a:cs typeface="Poppins"/>
              </a:rPr>
              <a:t> Need</a:t>
            </a:r>
          </a:p>
          <a:p>
            <a:pPr fontAlgn="base">
              <a:spcBef>
                <a:spcPts val="1200"/>
              </a:spcBef>
              <a:spcAft>
                <a:spcPts val="1200"/>
              </a:spcAft>
            </a:pPr>
            <a:r>
              <a:rPr lang="en-US" sz="1680">
                <a:solidFill>
                  <a:schemeClr val="tx1">
                    <a:lumMod val="75000"/>
                    <a:lumOff val="25000"/>
                  </a:schemeClr>
                </a:solidFill>
                <a:latin typeface="Poppins"/>
                <a:cs typeface="Poppins"/>
              </a:rPr>
              <a:t>Microsoft’s Xbox Customer Support team came to Affirma for help improving their customer service and case escalation processes. They had many siloed systems in place for triaging and escalating support cases placed by end users of Xbox. This resulted in fragmented communications, and almost no process automation or reporting. </a:t>
            </a:r>
          </a:p>
          <a:p>
            <a:pPr fontAlgn="base">
              <a:spcBef>
                <a:spcPts val="1200"/>
              </a:spcBef>
              <a:spcAft>
                <a:spcPts val="1200"/>
              </a:spcAft>
            </a:pPr>
            <a:r>
              <a:rPr lang="en-US" sz="3200" b="1">
                <a:solidFill>
                  <a:srgbClr val="008AD9"/>
                </a:solidFill>
                <a:latin typeface="Poppins"/>
                <a:cs typeface="Poppins"/>
              </a:rPr>
              <a:t>What We Did</a:t>
            </a: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Affirma gathered requirements and recommended significant process improvements. </a:t>
            </a: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Our team then designed a solution on Dynamics 365 to support the entire lifecycle of support cases. This included intake, triage, communication, resolution and reporting. </a:t>
            </a: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Dynamics 365 was integrated with another Customer Support platform at Microsoft which is built on Azure Dev Ops (ADO).</a:t>
            </a: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Affirma performed extensive quality assurance on the Dynamics 365 solution across functionality and user roles. This included test planning, full QA, bug fixing, UAT, production testing, and ongoing support post-deployment for minor iterations. </a:t>
            </a:r>
            <a:endParaRPr lang="en-US" sz="1680">
              <a:solidFill>
                <a:srgbClr val="404040"/>
              </a:solidFill>
              <a:latin typeface="Poppins" panose="00000500000000000000" pitchFamily="2" charset="0"/>
              <a:cs typeface="Poppins" panose="00000500000000000000" pitchFamily="2" charset="0"/>
            </a:endParaRPr>
          </a:p>
          <a:p>
            <a:pPr marL="342887" indent="-342887" defTabSz="1172214">
              <a:lnSpc>
                <a:spcPct val="120000"/>
              </a:lnSpc>
              <a:buFont typeface="Arial" panose="020B0604020202020204" pitchFamily="34" charset="0"/>
              <a:buChar char="•"/>
            </a:pPr>
            <a:r>
              <a:rPr lang="en-US" sz="1680">
                <a:solidFill>
                  <a:srgbClr val="404040"/>
                </a:solidFill>
                <a:latin typeface="Poppins" panose="00000500000000000000" pitchFamily="2" charset="0"/>
                <a:ea typeface="MS Mincho" panose="02020609040205080304" pitchFamily="49" charset="-128"/>
                <a:cs typeface="Poppins" panose="00000500000000000000" pitchFamily="2" charset="0"/>
              </a:rPr>
              <a:t>Affirma continues to engage with the XBOX to enhance functionality and reporting as needed. </a:t>
            </a:r>
          </a:p>
        </p:txBody>
      </p:sp>
      <p:sp>
        <p:nvSpPr>
          <p:cNvPr id="4" name="Rectangle 3">
            <a:extLst>
              <a:ext uri="{FF2B5EF4-FFF2-40B4-BE49-F238E27FC236}">
                <a16:creationId xmlns:a16="http://schemas.microsoft.com/office/drawing/2014/main" id="{A97877D2-0095-446B-63F5-45BAA34D77A3}"/>
              </a:ext>
            </a:extLst>
          </p:cNvPr>
          <p:cNvSpPr/>
          <p:nvPr/>
        </p:nvSpPr>
        <p:spPr>
          <a:xfrm flipV="1">
            <a:off x="0" y="438287"/>
            <a:ext cx="291682" cy="917268"/>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r>
              <a:rPr lang="en-US" sz="2770">
                <a:solidFill>
                  <a:prstClr val="white"/>
                </a:solidFill>
                <a:latin typeface="Arial" panose="020B0604020202020204"/>
              </a:rPr>
              <a:t>  </a:t>
            </a:r>
          </a:p>
        </p:txBody>
      </p:sp>
      <p:sp>
        <p:nvSpPr>
          <p:cNvPr id="7" name="TextBox 6">
            <a:extLst>
              <a:ext uri="{FF2B5EF4-FFF2-40B4-BE49-F238E27FC236}">
                <a16:creationId xmlns:a16="http://schemas.microsoft.com/office/drawing/2014/main" id="{23718E03-6B06-C141-682A-BBFAF01EA311}"/>
              </a:ext>
            </a:extLst>
          </p:cNvPr>
          <p:cNvSpPr txBox="1"/>
          <p:nvPr/>
        </p:nvSpPr>
        <p:spPr>
          <a:xfrm>
            <a:off x="529093" y="524262"/>
            <a:ext cx="12983126" cy="849463"/>
          </a:xfrm>
          <a:prstGeom prst="rect">
            <a:avLst/>
          </a:prstGeom>
          <a:noFill/>
        </p:spPr>
        <p:txBody>
          <a:bodyPr wrap="square" lIns="109728" tIns="54864" rIns="109728" bIns="54864" anchor="t">
            <a:spAutoFit/>
          </a:bodyPr>
          <a:lstStyle/>
          <a:p>
            <a:r>
              <a:rPr lang="en-US" sz="4800">
                <a:solidFill>
                  <a:srgbClr val="063A79"/>
                </a:solidFill>
                <a:latin typeface="Poppins"/>
                <a:ea typeface="+mj-ea"/>
                <a:cs typeface="Poppins"/>
              </a:rPr>
              <a:t>Xbox – Dynamics Customer Support</a:t>
            </a:r>
            <a:endParaRPr lang="en-US" sz="2880">
              <a:solidFill>
                <a:srgbClr val="063A79"/>
              </a:solidFill>
              <a:latin typeface="Poppins" panose="00000500000000000000" pitchFamily="2" charset="0"/>
              <a:ea typeface="+mj-ea"/>
              <a:cs typeface="Poppins" panose="00000500000000000000" pitchFamily="2" charset="0"/>
            </a:endParaRPr>
          </a:p>
        </p:txBody>
      </p:sp>
      <p:pic>
        <p:nvPicPr>
          <p:cNvPr id="5" name="Picture 4">
            <a:extLst>
              <a:ext uri="{FF2B5EF4-FFF2-40B4-BE49-F238E27FC236}">
                <a16:creationId xmlns:a16="http://schemas.microsoft.com/office/drawing/2014/main" id="{1EB1266B-8475-67F3-3B4C-FAEA56066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108" y="3675168"/>
            <a:ext cx="1745993" cy="525646"/>
          </a:xfrm>
          <a:prstGeom prst="rect">
            <a:avLst/>
          </a:prstGeom>
        </p:spPr>
      </p:pic>
      <p:pic>
        <p:nvPicPr>
          <p:cNvPr id="2" name="Picture 4" descr="Image result for microsoft">
            <a:extLst>
              <a:ext uri="{FF2B5EF4-FFF2-40B4-BE49-F238E27FC236}">
                <a16:creationId xmlns:a16="http://schemas.microsoft.com/office/drawing/2014/main" id="{F96DD35B-029A-6A38-7E78-44FE6FD9F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62" t="10487" r="6836" b="24717"/>
          <a:stretch/>
        </p:blipFill>
        <p:spPr bwMode="auto">
          <a:xfrm>
            <a:off x="10852024" y="2449115"/>
            <a:ext cx="3435476" cy="26536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C4AC0B2-B62A-811A-1A6E-3A411585E63E}"/>
              </a:ext>
            </a:extLst>
          </p:cNvPr>
          <p:cNvPicPr>
            <a:picLocks noChangeAspect="1"/>
          </p:cNvPicPr>
          <p:nvPr/>
        </p:nvPicPr>
        <p:blipFill>
          <a:blip r:embed="rId4"/>
          <a:stretch>
            <a:fillRect/>
          </a:stretch>
        </p:blipFill>
        <p:spPr>
          <a:xfrm>
            <a:off x="11046977" y="5372805"/>
            <a:ext cx="3053489" cy="935838"/>
          </a:xfrm>
          <a:prstGeom prst="rect">
            <a:avLst/>
          </a:prstGeom>
        </p:spPr>
      </p:pic>
    </p:spTree>
    <p:extLst>
      <p:ext uri="{BB962C8B-B14F-4D97-AF65-F5344CB8AC3E}">
        <p14:creationId xmlns:p14="http://schemas.microsoft.com/office/powerpoint/2010/main" val="130639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1572C-84D4-C9A5-401C-EEDF6E37F0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617F83-E063-9D7F-C4D7-30EF63AF1B5A}"/>
              </a:ext>
            </a:extLst>
          </p:cNvPr>
          <p:cNvSpPr>
            <a:spLocks noGrp="1"/>
          </p:cNvSpPr>
          <p:nvPr>
            <p:ph type="ctrTitle"/>
          </p:nvPr>
        </p:nvSpPr>
        <p:spPr>
          <a:xfrm>
            <a:off x="723940" y="466067"/>
            <a:ext cx="13306386" cy="917268"/>
          </a:xfrm>
        </p:spPr>
        <p:txBody>
          <a:bodyPr>
            <a:normAutofit/>
          </a:bodyPr>
          <a:lstStyle/>
          <a:p>
            <a:r>
              <a:rPr lang="en-US">
                <a:solidFill>
                  <a:srgbClr val="063A79"/>
                </a:solidFill>
                <a:latin typeface="Poppins" panose="00000500000000000000" pitchFamily="2" charset="0"/>
                <a:cs typeface="Poppins" panose="00000500000000000000" pitchFamily="2" charset="0"/>
              </a:rPr>
              <a:t>Mixer Academy</a:t>
            </a:r>
          </a:p>
        </p:txBody>
      </p:sp>
      <p:sp>
        <p:nvSpPr>
          <p:cNvPr id="9" name="Rectangle 8">
            <a:extLst>
              <a:ext uri="{FF2B5EF4-FFF2-40B4-BE49-F238E27FC236}">
                <a16:creationId xmlns:a16="http://schemas.microsoft.com/office/drawing/2014/main" id="{30898117-D14F-D646-E410-EED94DBF6AC8}"/>
              </a:ext>
            </a:extLst>
          </p:cNvPr>
          <p:cNvSpPr/>
          <p:nvPr/>
        </p:nvSpPr>
        <p:spPr>
          <a:xfrm>
            <a:off x="12899572"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214">
              <a:defRPr/>
            </a:pPr>
            <a:endParaRPr lang="en-US">
              <a:solidFill>
                <a:prstClr val="white"/>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85A17254-00FE-0711-7B48-7D49E4FA9D23}"/>
              </a:ext>
            </a:extLst>
          </p:cNvPr>
          <p:cNvSpPr txBox="1"/>
          <p:nvPr/>
        </p:nvSpPr>
        <p:spPr>
          <a:xfrm>
            <a:off x="1161163" y="1677975"/>
            <a:ext cx="5081606" cy="4667111"/>
          </a:xfrm>
          <a:prstGeom prst="rect">
            <a:avLst/>
          </a:prstGeom>
          <a:noFill/>
        </p:spPr>
        <p:txBody>
          <a:bodyPr wrap="square" rtlCol="0" anchor="t">
            <a:spAutoFit/>
          </a:bodyPr>
          <a:lstStyle/>
          <a:p>
            <a:pPr>
              <a:lnSpc>
                <a:spcPct val="120000"/>
              </a:lnSpc>
            </a:pPr>
            <a:r>
              <a:rPr lang="en-US" sz="2800" b="1">
                <a:solidFill>
                  <a:srgbClr val="0096A9"/>
                </a:solidFill>
                <a:latin typeface="Segoe UI" panose="020B0502040204020203" pitchFamily="34" charset="0"/>
                <a:cs typeface="Segoe UI" panose="020B0502040204020203" pitchFamily="34" charset="0"/>
              </a:rPr>
              <a:t>Goal </a:t>
            </a:r>
          </a:p>
          <a:p>
            <a:r>
              <a:rPr lang="en-US" sz="1600">
                <a:latin typeface="Segoe UI Light"/>
                <a:ea typeface="MS Mincho"/>
                <a:cs typeface="Segoe UI Light"/>
              </a:rPr>
              <a:t>Mixer Academy was created to equip content producers with the latest tips and tools of trade. The Academy aims to provide learning courses to develop skill sets and make power users, moderators and streamers better at what they do. </a:t>
            </a:r>
            <a:endParaRPr lang="en-US" sz="1600">
              <a:latin typeface="Segoe UI Light" panose="020B0502040204020203" pitchFamily="34" charset="0"/>
              <a:ea typeface="MS Mincho" panose="02020609040205080304" pitchFamily="49" charset="-128"/>
              <a:cs typeface="Segoe UI Light" panose="020B0502040204020203" pitchFamily="34" charset="0"/>
            </a:endParaRPr>
          </a:p>
          <a:p>
            <a:pPr>
              <a:lnSpc>
                <a:spcPct val="120000"/>
              </a:lnSpc>
            </a:pPr>
            <a:r>
              <a:rPr lang="en-US" sz="2800" b="1">
                <a:solidFill>
                  <a:srgbClr val="0096A9"/>
                </a:solidFill>
                <a:latin typeface="Segoe UI" panose="020B0502040204020203" pitchFamily="34" charset="0"/>
                <a:cs typeface="Segoe UI" panose="020B0502040204020203" pitchFamily="34" charset="0"/>
              </a:rPr>
              <a:t>Deliverables </a:t>
            </a:r>
          </a:p>
          <a:p>
            <a:pPr marL="284977" indent="-284977">
              <a:lnSpc>
                <a:spcPct val="120000"/>
              </a:lnSpc>
              <a:buFont typeface="Arial" panose="020B0604020202020204" pitchFamily="34" charset="0"/>
              <a:buChar char="•"/>
            </a:pPr>
            <a:r>
              <a:rPr lang="en-US" sz="1600">
                <a:latin typeface="Segoe UI Light"/>
                <a:ea typeface="MS Mincho"/>
                <a:cs typeface="Segoe UI Light"/>
              </a:rPr>
              <a:t>Affirma built and maintains the Mixer Academy web application and Azure Service Fabric backend platform</a:t>
            </a:r>
          </a:p>
          <a:p>
            <a:pPr marL="284977" indent="-284977">
              <a:lnSpc>
                <a:spcPct val="120000"/>
              </a:lnSpc>
              <a:buFont typeface="Arial" panose="020B0604020202020204" pitchFamily="34" charset="0"/>
              <a:buChar char="•"/>
            </a:pPr>
            <a:r>
              <a:rPr lang="en-US" sz="1600">
                <a:solidFill>
                  <a:prstClr val="black"/>
                </a:solidFill>
                <a:latin typeface="Segoe UI Light"/>
                <a:ea typeface="MS Mincho"/>
                <a:cs typeface="Segoe UI Light"/>
              </a:rPr>
              <a:t>Provides several learning courses on subjects such as streaming, how to produce a quality video, sponsorships, lighting etc. </a:t>
            </a:r>
          </a:p>
          <a:p>
            <a:pPr marL="284977" indent="-284977">
              <a:lnSpc>
                <a:spcPct val="120000"/>
              </a:lnSpc>
              <a:buFont typeface="Arial" panose="020B0604020202020204" pitchFamily="34" charset="0"/>
              <a:buChar char="•"/>
            </a:pPr>
            <a:r>
              <a:rPr lang="en-US" sz="1600">
                <a:solidFill>
                  <a:prstClr val="black"/>
                </a:solidFill>
                <a:latin typeface="Segoe UI Light"/>
                <a:ea typeface="MS Mincho"/>
                <a:cs typeface="Segoe UI Light"/>
              </a:rPr>
              <a:t>Tracks and reports on engagement and activity levels</a:t>
            </a:r>
          </a:p>
          <a:p>
            <a:pPr>
              <a:lnSpc>
                <a:spcPct val="120000"/>
              </a:lnSpc>
            </a:pPr>
            <a:endParaRPr lang="en-US" sz="1440">
              <a:latin typeface="Segoe UI Light"/>
              <a:ea typeface="MS Mincho"/>
              <a:cs typeface="Segoe UI Light"/>
            </a:endParaRPr>
          </a:p>
        </p:txBody>
      </p:sp>
      <p:sp>
        <p:nvSpPr>
          <p:cNvPr id="11" name="Rectangle 10">
            <a:extLst>
              <a:ext uri="{FF2B5EF4-FFF2-40B4-BE49-F238E27FC236}">
                <a16:creationId xmlns:a16="http://schemas.microsoft.com/office/drawing/2014/main" id="{53207590-A622-F672-7234-B571BC664177}"/>
              </a:ext>
            </a:extLst>
          </p:cNvPr>
          <p:cNvSpPr/>
          <p:nvPr/>
        </p:nvSpPr>
        <p:spPr>
          <a:xfrm>
            <a:off x="6711146" y="1644856"/>
            <a:ext cx="6188657" cy="2059346"/>
          </a:xfrm>
          <a:prstGeom prst="rect">
            <a:avLst/>
          </a:prstGeom>
        </p:spPr>
        <p:txBody>
          <a:bodyPr wrap="square">
            <a:spAutoFit/>
          </a:bodyPr>
          <a:lstStyle/>
          <a:p>
            <a:pPr lvl="0">
              <a:lnSpc>
                <a:spcPct val="120000"/>
              </a:lnSpc>
            </a:pPr>
            <a:r>
              <a:rPr lang="en-US" sz="2800" b="1">
                <a:solidFill>
                  <a:srgbClr val="0096A9"/>
                </a:solidFill>
                <a:latin typeface="Segoe UI" panose="020B0502040204020203" pitchFamily="34" charset="0"/>
                <a:cs typeface="Segoe UI" panose="020B0502040204020203" pitchFamily="34" charset="0"/>
              </a:rPr>
              <a:t>Result </a:t>
            </a:r>
          </a:p>
          <a:p>
            <a:pPr marL="284977" indent="-284977">
              <a:lnSpc>
                <a:spcPct val="120000"/>
              </a:lnSpc>
              <a:buFont typeface="Arial" panose="020B0604020202020204" pitchFamily="34" charset="0"/>
              <a:buChar char="•"/>
            </a:pPr>
            <a:r>
              <a:rPr lang="en-US" sz="1600">
                <a:latin typeface="Segoe UI Light"/>
                <a:ea typeface="MS Mincho"/>
                <a:cs typeface="Segoe UI Light"/>
              </a:rPr>
              <a:t>Within 24 hours of launch, more than 4,000 users signed up and nearly 16K quizzes were completed, exceeding engagement targets. </a:t>
            </a:r>
          </a:p>
          <a:p>
            <a:pPr marL="284977" indent="-284977">
              <a:lnSpc>
                <a:spcPct val="120000"/>
              </a:lnSpc>
              <a:buFont typeface="Arial" panose="020B0604020202020204" pitchFamily="34" charset="0"/>
              <a:buChar char="•"/>
            </a:pPr>
            <a:r>
              <a:rPr lang="en-US" sz="1600">
                <a:latin typeface="Segoe UI Light"/>
                <a:ea typeface="MS Mincho"/>
                <a:cs typeface="Segoe UI Light"/>
              </a:rPr>
              <a:t>Affirma continues to maintain and run the web application and backend platform</a:t>
            </a:r>
          </a:p>
        </p:txBody>
      </p:sp>
      <p:pic>
        <p:nvPicPr>
          <p:cNvPr id="12" name="Picture 11">
            <a:extLst>
              <a:ext uri="{FF2B5EF4-FFF2-40B4-BE49-F238E27FC236}">
                <a16:creationId xmlns:a16="http://schemas.microsoft.com/office/drawing/2014/main" id="{712F04D9-BCBB-1A47-510E-072714950CD2}"/>
              </a:ext>
            </a:extLst>
          </p:cNvPr>
          <p:cNvPicPr>
            <a:picLocks noChangeAspect="1"/>
          </p:cNvPicPr>
          <p:nvPr/>
        </p:nvPicPr>
        <p:blipFill>
          <a:blip r:embed="rId2"/>
          <a:stretch>
            <a:fillRect/>
          </a:stretch>
        </p:blipFill>
        <p:spPr>
          <a:xfrm>
            <a:off x="6711146" y="3809425"/>
            <a:ext cx="6169565" cy="1613748"/>
          </a:xfrm>
          <a:prstGeom prst="rect">
            <a:avLst/>
          </a:prstGeom>
        </p:spPr>
      </p:pic>
    </p:spTree>
    <p:extLst>
      <p:ext uri="{BB962C8B-B14F-4D97-AF65-F5344CB8AC3E}">
        <p14:creationId xmlns:p14="http://schemas.microsoft.com/office/powerpoint/2010/main" val="11728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False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Microsoft</Named_x0020_Account>
    <Industries xmlns="f0ee8362-fa7e-4bc9-ab88-7dcfb17cb19b">
      <Value>Technology</Value>
    </Industries>
    <PlatTech xmlns="f0ee8362-fa7e-4bc9-ab88-7dcfb17cb19b" xsi:nil="true"/>
    <BusinessUnit xmlns="f0ee8362-fa7e-4bc9-ab88-7dcfb17cb19b" xsi:nil="true"/>
    <Solutions xmlns="f0ee8362-fa7e-4bc9-ab88-7dcfb17cb19b" xsi:nil="true"/>
    <ProjectCompletionDate xmlns="f0ee8362-fa7e-4bc9-ab88-7dcfb17cb19b" xsi:nil="true"/>
    <ApprovedByClient xmlns="f0ee8362-fa7e-4bc9-ab88-7dcfb17cb19b">false</ApprovedByClient>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2.xml><?xml version="1.0" encoding="utf-8"?>
<ds:datastoreItem xmlns:ds="http://schemas.openxmlformats.org/officeDocument/2006/customXml" ds:itemID="{531AA73F-9694-4ACD-A84F-837BAE901CC3}">
  <ds:schemaRefs>
    <ds:schemaRef ds:uri="http://schemas.microsoft.com/office/2006/metadata/customXsn"/>
  </ds:schemaRefs>
</ds:datastoreItem>
</file>

<file path=customXml/itemProps3.xml><?xml version="1.0" encoding="utf-8"?>
<ds:datastoreItem xmlns:ds="http://schemas.openxmlformats.org/officeDocument/2006/customXml" ds:itemID="{2A94E4A4-1B32-4A3C-847A-E2AB390C5201}">
  <ds:schemaRefs>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f0ee8362-fa7e-4bc9-ab88-7dcfb17cb19b"/>
    <ds:schemaRef ds:uri="http://schemas.openxmlformats.org/package/2006/metadata/core-properties"/>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D887FC6C-3AA9-47A7-8201-0BA6A73A1E81}"/>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713</Words>
  <Application>Microsoft Office PowerPoint</Application>
  <PresentationFormat>Custom</PresentationFormat>
  <Paragraphs>75</Paragraphs>
  <Slides>6</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vt:i4>
      </vt:variant>
    </vt:vector>
  </HeadingPairs>
  <TitlesOfParts>
    <vt:vector size="18" baseType="lpstr">
      <vt:lpstr>Arial Narrow</vt:lpstr>
      <vt:lpstr>Poppins</vt:lpstr>
      <vt:lpstr>Segoe UI Light</vt:lpstr>
      <vt:lpstr>Arial</vt:lpstr>
      <vt:lpstr>Calibri</vt:lpstr>
      <vt:lpstr>Segoe UI Semilight</vt:lpstr>
      <vt:lpstr>Arial,Sans-Serif</vt:lpstr>
      <vt:lpstr>Acumin Pro Condensed</vt:lpstr>
      <vt:lpstr>Segoe UI</vt:lpstr>
      <vt:lpstr>Poppins Light</vt:lpstr>
      <vt:lpstr>Custom Design</vt:lpstr>
      <vt:lpstr>Office Theme</vt:lpstr>
      <vt:lpstr>Gaming Case Studies</vt:lpstr>
      <vt:lpstr>PowerPoint Presentation</vt:lpstr>
      <vt:lpstr>PowerPoint Presentation</vt:lpstr>
      <vt:lpstr>Xbox Ambassadors</vt:lpstr>
      <vt:lpstr>PowerPoint Presentation</vt:lpstr>
      <vt:lpstr>Mixer Academy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Tyler Cunningham</dc:creator>
  <cp:lastModifiedBy>Brendan Murphy</cp:lastModifiedBy>
  <cp:revision>1</cp:revision>
  <cp:lastPrinted>2016-10-17T19:50:15Z</cp:lastPrinted>
  <dcterms:created xsi:type="dcterms:W3CDTF">2013-12-05T17:26:23Z</dcterms:created>
  <dcterms:modified xsi:type="dcterms:W3CDTF">2025-01-16T05:02:10Z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